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6"/>
  </p:notesMasterIdLst>
  <p:sldIdLst>
    <p:sldId id="256" r:id="rId5"/>
    <p:sldId id="257" r:id="rId6"/>
    <p:sldId id="274" r:id="rId7"/>
    <p:sldId id="258" r:id="rId8"/>
    <p:sldId id="286" r:id="rId9"/>
    <p:sldId id="288" r:id="rId10"/>
    <p:sldId id="289" r:id="rId11"/>
    <p:sldId id="290" r:id="rId12"/>
    <p:sldId id="267" r:id="rId13"/>
    <p:sldId id="279" r:id="rId14"/>
    <p:sldId id="275" r:id="rId15"/>
    <p:sldId id="271" r:id="rId16"/>
    <p:sldId id="282" r:id="rId17"/>
    <p:sldId id="283" r:id="rId18"/>
    <p:sldId id="280" r:id="rId19"/>
    <p:sldId id="281" r:id="rId20"/>
    <p:sldId id="273" r:id="rId21"/>
    <p:sldId id="265" r:id="rId22"/>
    <p:sldId id="285" r:id="rId23"/>
    <p:sldId id="266" r:id="rId24"/>
    <p:sldId id="29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9B9EF-2748-6113-F48D-A722F1ED8DAB}" v="1" dt="2022-05-17T09:56:32.553"/>
    <p1510:client id="{B448DEBC-665E-8C5E-C0A3-C238D54D0211}" v="11" dt="2022-06-07T11:47:07.137"/>
    <p1510:client id="{DCBF8AD9-11B8-4434-A3DB-780F9EF0EE34}" v="8" dt="2022-05-17T10:34:55.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3" autoAdjust="0"/>
    <p:restoredTop sz="77193" autoAdjust="0"/>
  </p:normalViewPr>
  <p:slideViewPr>
    <p:cSldViewPr snapToGrid="0">
      <p:cViewPr varScale="1">
        <p:scale>
          <a:sx n="51" d="100"/>
          <a:sy n="51" d="100"/>
        </p:scale>
        <p:origin x="10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Kok" userId="S::ra.okoli@noorderpoort.nl::adad1452-82d9-432f-b3d0-d27e1e0205a0" providerId="AD" clId="Web-{13DCDC90-F4DD-38FC-E27C-F99E291C337A}"/>
    <pc:docChg chg="modSld">
      <pc:chgData name="Rachel Kok" userId="S::ra.okoli@noorderpoort.nl::adad1452-82d9-432f-b3d0-d27e1e0205a0" providerId="AD" clId="Web-{13DCDC90-F4DD-38FC-E27C-F99E291C337A}" dt="2022-02-07T11:46:14.294" v="8"/>
      <pc:docMkLst>
        <pc:docMk/>
      </pc:docMkLst>
      <pc:sldChg chg="modNotes">
        <pc:chgData name="Rachel Kok" userId="S::ra.okoli@noorderpoort.nl::adad1452-82d9-432f-b3d0-d27e1e0205a0" providerId="AD" clId="Web-{13DCDC90-F4DD-38FC-E27C-F99E291C337A}" dt="2022-02-07T11:46:14.294" v="8"/>
        <pc:sldMkLst>
          <pc:docMk/>
          <pc:sldMk cId="1181104825" sldId="286"/>
        </pc:sldMkLst>
      </pc:sldChg>
    </pc:docChg>
  </pc:docChgLst>
  <pc:docChgLst>
    <pc:chgData name="Wietse Fopma" userId="0a769943-bc47-4320-8416-2ae1a335b242" providerId="ADAL" clId="{DCBF8AD9-11B8-4434-A3DB-780F9EF0EE34}"/>
    <pc:docChg chg="custSel modSld">
      <pc:chgData name="Wietse Fopma" userId="0a769943-bc47-4320-8416-2ae1a335b242" providerId="ADAL" clId="{DCBF8AD9-11B8-4434-A3DB-780F9EF0EE34}" dt="2022-05-17T10:38:30.431" v="1146" actId="20577"/>
      <pc:docMkLst>
        <pc:docMk/>
      </pc:docMkLst>
      <pc:sldChg chg="addSp delSp modSp mod modNotesTx">
        <pc:chgData name="Wietse Fopma" userId="0a769943-bc47-4320-8416-2ae1a335b242" providerId="ADAL" clId="{DCBF8AD9-11B8-4434-A3DB-780F9EF0EE34}" dt="2022-05-17T10:23:18.048" v="1066" actId="20577"/>
        <pc:sldMkLst>
          <pc:docMk/>
          <pc:sldMk cId="1371197630" sldId="258"/>
        </pc:sldMkLst>
        <pc:spChg chg="mod">
          <ac:chgData name="Wietse Fopma" userId="0a769943-bc47-4320-8416-2ae1a335b242" providerId="ADAL" clId="{DCBF8AD9-11B8-4434-A3DB-780F9EF0EE34}" dt="2022-05-17T10:01:36.491" v="1026" actId="20577"/>
          <ac:spMkLst>
            <pc:docMk/>
            <pc:sldMk cId="1371197630" sldId="258"/>
            <ac:spMk id="2" creationId="{6F735DF7-A4D3-4CD0-8DED-0565940AA952}"/>
          </ac:spMkLst>
        </pc:spChg>
        <pc:spChg chg="add mod">
          <ac:chgData name="Wietse Fopma" userId="0a769943-bc47-4320-8416-2ae1a335b242" providerId="ADAL" clId="{DCBF8AD9-11B8-4434-A3DB-780F9EF0EE34}" dt="2022-05-17T10:23:18.048" v="1066" actId="20577"/>
          <ac:spMkLst>
            <pc:docMk/>
            <pc:sldMk cId="1371197630" sldId="258"/>
            <ac:spMk id="4" creationId="{27637396-DF57-4295-95E3-5516339E948D}"/>
          </ac:spMkLst>
        </pc:spChg>
        <pc:picChg chg="del">
          <ac:chgData name="Wietse Fopma" userId="0a769943-bc47-4320-8416-2ae1a335b242" providerId="ADAL" clId="{DCBF8AD9-11B8-4434-A3DB-780F9EF0EE34}" dt="2022-05-17T10:01:29.669" v="1024" actId="478"/>
          <ac:picMkLst>
            <pc:docMk/>
            <pc:sldMk cId="1371197630" sldId="258"/>
            <ac:picMk id="5" creationId="{465F6517-B505-45C4-9137-D9F381EBAE23}"/>
          </ac:picMkLst>
        </pc:picChg>
        <pc:picChg chg="del">
          <ac:chgData name="Wietse Fopma" userId="0a769943-bc47-4320-8416-2ae1a335b242" providerId="ADAL" clId="{DCBF8AD9-11B8-4434-A3DB-780F9EF0EE34}" dt="2022-05-17T10:01:28.954" v="1023" actId="478"/>
          <ac:picMkLst>
            <pc:docMk/>
            <pc:sldMk cId="1371197630" sldId="258"/>
            <ac:picMk id="6" creationId="{98C588D6-0DE6-48E5-9782-9DC0813CC8D2}"/>
          </ac:picMkLst>
        </pc:picChg>
        <pc:picChg chg="del">
          <ac:chgData name="Wietse Fopma" userId="0a769943-bc47-4320-8416-2ae1a335b242" providerId="ADAL" clId="{DCBF8AD9-11B8-4434-A3DB-780F9EF0EE34}" dt="2022-05-17T10:01:27.942" v="1022" actId="478"/>
          <ac:picMkLst>
            <pc:docMk/>
            <pc:sldMk cId="1371197630" sldId="258"/>
            <ac:picMk id="7" creationId="{EC45B6F7-52B1-4B0A-B644-63D394C4FFCD}"/>
          </ac:picMkLst>
        </pc:picChg>
      </pc:sldChg>
      <pc:sldChg chg="modNotesTx">
        <pc:chgData name="Wietse Fopma" userId="0a769943-bc47-4320-8416-2ae1a335b242" providerId="ADAL" clId="{DCBF8AD9-11B8-4434-A3DB-780F9EF0EE34}" dt="2022-05-10T11:54:40.349" v="863" actId="20577"/>
        <pc:sldMkLst>
          <pc:docMk/>
          <pc:sldMk cId="39277435" sldId="275"/>
        </pc:sldMkLst>
      </pc:sldChg>
      <pc:sldChg chg="delSp modSp mod">
        <pc:chgData name="Wietse Fopma" userId="0a769943-bc47-4320-8416-2ae1a335b242" providerId="ADAL" clId="{DCBF8AD9-11B8-4434-A3DB-780F9EF0EE34}" dt="2022-05-17T10:36:10.074" v="1144" actId="1076"/>
        <pc:sldMkLst>
          <pc:docMk/>
          <pc:sldMk cId="1922424440" sldId="279"/>
        </pc:sldMkLst>
        <pc:spChg chg="mod">
          <ac:chgData name="Wietse Fopma" userId="0a769943-bc47-4320-8416-2ae1a335b242" providerId="ADAL" clId="{DCBF8AD9-11B8-4434-A3DB-780F9EF0EE34}" dt="2022-05-17T10:36:10.074" v="1144" actId="1076"/>
          <ac:spMkLst>
            <pc:docMk/>
            <pc:sldMk cId="1922424440" sldId="279"/>
            <ac:spMk id="4" creationId="{B8E58076-6B6F-C7F8-25A5-CD69945BC6BF}"/>
          </ac:spMkLst>
        </pc:spChg>
        <pc:spChg chg="del">
          <ac:chgData name="Wietse Fopma" userId="0a769943-bc47-4320-8416-2ae1a335b242" providerId="ADAL" clId="{DCBF8AD9-11B8-4434-A3DB-780F9EF0EE34}" dt="2022-05-17T09:57:10.450" v="872" actId="478"/>
          <ac:spMkLst>
            <pc:docMk/>
            <pc:sldMk cId="1922424440" sldId="279"/>
            <ac:spMk id="6" creationId="{F1F36CF0-F092-4704-AA86-F5B609D198A2}"/>
          </ac:spMkLst>
        </pc:spChg>
        <pc:spChg chg="mod">
          <ac:chgData name="Wietse Fopma" userId="0a769943-bc47-4320-8416-2ae1a335b242" providerId="ADAL" clId="{DCBF8AD9-11B8-4434-A3DB-780F9EF0EE34}" dt="2022-05-17T10:36:07.150" v="1143" actId="1076"/>
          <ac:spMkLst>
            <pc:docMk/>
            <pc:sldMk cId="1922424440" sldId="279"/>
            <ac:spMk id="16" creationId="{AC95AE41-506B-46F2-8A27-307EA794FE5C}"/>
          </ac:spMkLst>
        </pc:spChg>
        <pc:spChg chg="del">
          <ac:chgData name="Wietse Fopma" userId="0a769943-bc47-4320-8416-2ae1a335b242" providerId="ADAL" clId="{DCBF8AD9-11B8-4434-A3DB-780F9EF0EE34}" dt="2022-05-17T09:57:06.062" v="869" actId="478"/>
          <ac:spMkLst>
            <pc:docMk/>
            <pc:sldMk cId="1922424440" sldId="279"/>
            <ac:spMk id="17" creationId="{7FF8ACCF-F103-4014-BFAC-85428A7B0FB0}"/>
          </ac:spMkLst>
        </pc:spChg>
        <pc:spChg chg="del">
          <ac:chgData name="Wietse Fopma" userId="0a769943-bc47-4320-8416-2ae1a335b242" providerId="ADAL" clId="{DCBF8AD9-11B8-4434-A3DB-780F9EF0EE34}" dt="2022-05-17T09:57:06.871" v="870" actId="478"/>
          <ac:spMkLst>
            <pc:docMk/>
            <pc:sldMk cId="1922424440" sldId="279"/>
            <ac:spMk id="18" creationId="{71E8A421-7B2E-4BC3-BE10-652975039824}"/>
          </ac:spMkLst>
        </pc:spChg>
        <pc:spChg chg="del">
          <ac:chgData name="Wietse Fopma" userId="0a769943-bc47-4320-8416-2ae1a335b242" providerId="ADAL" clId="{DCBF8AD9-11B8-4434-A3DB-780F9EF0EE34}" dt="2022-05-17T09:56:59.091" v="866" actId="478"/>
          <ac:spMkLst>
            <pc:docMk/>
            <pc:sldMk cId="1922424440" sldId="279"/>
            <ac:spMk id="19" creationId="{A36F52F8-FA8A-4ADB-B078-4462F1938390}"/>
          </ac:spMkLst>
        </pc:spChg>
        <pc:spChg chg="del">
          <ac:chgData name="Wietse Fopma" userId="0a769943-bc47-4320-8416-2ae1a335b242" providerId="ADAL" clId="{DCBF8AD9-11B8-4434-A3DB-780F9EF0EE34}" dt="2022-05-17T09:57:01.030" v="867" actId="478"/>
          <ac:spMkLst>
            <pc:docMk/>
            <pc:sldMk cId="1922424440" sldId="279"/>
            <ac:spMk id="20" creationId="{4D5B06EE-907C-4E30-B7FE-05CF5EEBCFBB}"/>
          </ac:spMkLst>
        </pc:spChg>
      </pc:sldChg>
      <pc:sldChg chg="modNotesTx">
        <pc:chgData name="Wietse Fopma" userId="0a769943-bc47-4320-8416-2ae1a335b242" providerId="ADAL" clId="{DCBF8AD9-11B8-4434-A3DB-780F9EF0EE34}" dt="2022-05-10T11:54:59.256" v="865" actId="6549"/>
        <pc:sldMkLst>
          <pc:docMk/>
          <pc:sldMk cId="67906959" sldId="281"/>
        </pc:sldMkLst>
      </pc:sldChg>
      <pc:sldChg chg="addSp delSp modSp mod delAnim modNotesTx">
        <pc:chgData name="Wietse Fopma" userId="0a769943-bc47-4320-8416-2ae1a335b242" providerId="ADAL" clId="{DCBF8AD9-11B8-4434-A3DB-780F9EF0EE34}" dt="2022-05-17T10:38:30.431" v="1146" actId="20577"/>
        <pc:sldMkLst>
          <pc:docMk/>
          <pc:sldMk cId="1181104825" sldId="286"/>
        </pc:sldMkLst>
        <pc:spChg chg="mod">
          <ac:chgData name="Wietse Fopma" userId="0a769943-bc47-4320-8416-2ae1a335b242" providerId="ADAL" clId="{DCBF8AD9-11B8-4434-A3DB-780F9EF0EE34}" dt="2022-05-17T10:26:16.766" v="1091" actId="20577"/>
          <ac:spMkLst>
            <pc:docMk/>
            <pc:sldMk cId="1181104825" sldId="286"/>
            <ac:spMk id="3" creationId="{1F869361-341D-43DE-A5E2-65B2BCE30D1C}"/>
          </ac:spMkLst>
        </pc:spChg>
        <pc:spChg chg="add mod">
          <ac:chgData name="Wietse Fopma" userId="0a769943-bc47-4320-8416-2ae1a335b242" providerId="ADAL" clId="{DCBF8AD9-11B8-4434-A3DB-780F9EF0EE34}" dt="2022-05-17T10:38:30.431" v="1146" actId="20577"/>
          <ac:spMkLst>
            <pc:docMk/>
            <pc:sldMk cId="1181104825" sldId="286"/>
            <ac:spMk id="7" creationId="{2FFD3A5C-8300-495F-A809-7043AAEFABB1}"/>
          </ac:spMkLst>
        </pc:spChg>
        <pc:grpChg chg="add mod">
          <ac:chgData name="Wietse Fopma" userId="0a769943-bc47-4320-8416-2ae1a335b242" providerId="ADAL" clId="{DCBF8AD9-11B8-4434-A3DB-780F9EF0EE34}" dt="2022-05-17T10:34:55.971" v="1139" actId="164"/>
          <ac:grpSpMkLst>
            <pc:docMk/>
            <pc:sldMk cId="1181104825" sldId="286"/>
            <ac:grpSpMk id="8" creationId="{961B5457-A9FB-4CB3-B860-75EDC6C9C426}"/>
          </ac:grpSpMkLst>
        </pc:grpChg>
        <pc:picChg chg="add mod">
          <ac:chgData name="Wietse Fopma" userId="0a769943-bc47-4320-8416-2ae1a335b242" providerId="ADAL" clId="{DCBF8AD9-11B8-4434-A3DB-780F9EF0EE34}" dt="2022-05-17T10:34:55.971" v="1139" actId="164"/>
          <ac:picMkLst>
            <pc:docMk/>
            <pc:sldMk cId="1181104825" sldId="286"/>
            <ac:picMk id="4" creationId="{BB4B02F4-A2C0-4013-B92E-7B46DC72C238}"/>
          </ac:picMkLst>
        </pc:picChg>
        <pc:picChg chg="del">
          <ac:chgData name="Wietse Fopma" userId="0a769943-bc47-4320-8416-2ae1a335b242" providerId="ADAL" clId="{DCBF8AD9-11B8-4434-A3DB-780F9EF0EE34}" dt="2022-05-10T11:42:48.069" v="31" actId="478"/>
          <ac:picMkLst>
            <pc:docMk/>
            <pc:sldMk cId="1181104825" sldId="286"/>
            <ac:picMk id="4" creationId="{C4DA1BCA-3FA0-4E55-9172-18192F717AED}"/>
          </ac:picMkLst>
        </pc:picChg>
      </pc:sldChg>
    </pc:docChg>
  </pc:docChgLst>
  <pc:docChgLst>
    <pc:chgData name="Wietse Fopma" userId="S::w.fopma@noorderpoort.nl::0a769943-bc47-4320-8416-2ae1a335b242" providerId="AD" clId="Web-{B448DEBC-665E-8C5E-C0A3-C238D54D0211}"/>
    <pc:docChg chg="addSld delSld modSld">
      <pc:chgData name="Wietse Fopma" userId="S::w.fopma@noorderpoort.nl::0a769943-bc47-4320-8416-2ae1a335b242" providerId="AD" clId="Web-{B448DEBC-665E-8C5E-C0A3-C238D54D0211}" dt="2022-06-07T11:47:07.137" v="10" actId="1076"/>
      <pc:docMkLst>
        <pc:docMk/>
      </pc:docMkLst>
      <pc:sldChg chg="addSp delSp modSp">
        <pc:chgData name="Wietse Fopma" userId="S::w.fopma@noorderpoort.nl::0a769943-bc47-4320-8416-2ae1a335b242" providerId="AD" clId="Web-{B448DEBC-665E-8C5E-C0A3-C238D54D0211}" dt="2022-06-07T11:47:07.137" v="10" actId="1076"/>
        <pc:sldMkLst>
          <pc:docMk/>
          <pc:sldMk cId="3753198601" sldId="256"/>
        </pc:sldMkLst>
        <pc:picChg chg="add mod">
          <ac:chgData name="Wietse Fopma" userId="S::w.fopma@noorderpoort.nl::0a769943-bc47-4320-8416-2ae1a335b242" providerId="AD" clId="Web-{B448DEBC-665E-8C5E-C0A3-C238D54D0211}" dt="2022-06-07T11:47:07.137" v="10" actId="1076"/>
          <ac:picMkLst>
            <pc:docMk/>
            <pc:sldMk cId="3753198601" sldId="256"/>
            <ac:picMk id="5" creationId="{C37B8D21-22AD-C8C4-12DD-A92D93F5ABBC}"/>
          </ac:picMkLst>
        </pc:picChg>
        <pc:picChg chg="add del">
          <ac:chgData name="Wietse Fopma" userId="S::w.fopma@noorderpoort.nl::0a769943-bc47-4320-8416-2ae1a335b242" providerId="AD" clId="Web-{B448DEBC-665E-8C5E-C0A3-C238D54D0211}" dt="2022-06-07T11:47:00.152" v="7"/>
          <ac:picMkLst>
            <pc:docMk/>
            <pc:sldMk cId="3753198601" sldId="256"/>
            <ac:picMk id="7" creationId="{84C55704-86FF-5606-DC1B-DEBE424648F1}"/>
          </ac:picMkLst>
        </pc:picChg>
        <pc:picChg chg="del mod">
          <ac:chgData name="Wietse Fopma" userId="S::w.fopma@noorderpoort.nl::0a769943-bc47-4320-8416-2ae1a335b242" providerId="AD" clId="Web-{B448DEBC-665E-8C5E-C0A3-C238D54D0211}" dt="2022-06-07T11:46:56.762" v="5"/>
          <ac:picMkLst>
            <pc:docMk/>
            <pc:sldMk cId="3753198601" sldId="256"/>
            <ac:picMk id="11" creationId="{1CF0E35B-F17D-4758-AEC2-016749EAE9D1}"/>
          </ac:picMkLst>
        </pc:picChg>
      </pc:sldChg>
      <pc:sldChg chg="new del">
        <pc:chgData name="Wietse Fopma" userId="S::w.fopma@noorderpoort.nl::0a769943-bc47-4320-8416-2ae1a335b242" providerId="AD" clId="Web-{B448DEBC-665E-8C5E-C0A3-C238D54D0211}" dt="2022-06-07T11:46:28.745" v="2"/>
        <pc:sldMkLst>
          <pc:docMk/>
          <pc:sldMk cId="3815453620" sldId="291"/>
        </pc:sldMkLst>
      </pc:sldChg>
      <pc:sldChg chg="add">
        <pc:chgData name="Wietse Fopma" userId="S::w.fopma@noorderpoort.nl::0a769943-bc47-4320-8416-2ae1a335b242" providerId="AD" clId="Web-{B448DEBC-665E-8C5E-C0A3-C238D54D0211}" dt="2022-06-07T11:46:26.777" v="1"/>
        <pc:sldMkLst>
          <pc:docMk/>
          <pc:sldMk cId="4060634263" sldId="292"/>
        </pc:sldMkLst>
      </pc:sldChg>
    </pc:docChg>
  </pc:docChgLst>
  <pc:docChgLst>
    <pc:chgData name="Wietse Fopma" userId="S::w.fopma@noorderpoort.nl::0a769943-bc47-4320-8416-2ae1a335b242" providerId="AD" clId="Web-{0849B9EF-2748-6113-F48D-A722F1ED8DAB}"/>
    <pc:docChg chg="modSld">
      <pc:chgData name="Wietse Fopma" userId="S::w.fopma@noorderpoort.nl::0a769943-bc47-4320-8416-2ae1a335b242" providerId="AD" clId="Web-{0849B9EF-2748-6113-F48D-A722F1ED8DAB}" dt="2022-05-17T09:56:32.553" v="0"/>
      <pc:docMkLst>
        <pc:docMk/>
      </pc:docMkLst>
      <pc:sldChg chg="addSp delSp modSp">
        <pc:chgData name="Wietse Fopma" userId="S::w.fopma@noorderpoort.nl::0a769943-bc47-4320-8416-2ae1a335b242" providerId="AD" clId="Web-{0849B9EF-2748-6113-F48D-A722F1ED8DAB}" dt="2022-05-17T09:56:32.553" v="0"/>
        <pc:sldMkLst>
          <pc:docMk/>
          <pc:sldMk cId="1922424440" sldId="279"/>
        </pc:sldMkLst>
        <pc:spChg chg="add mod">
          <ac:chgData name="Wietse Fopma" userId="S::w.fopma@noorderpoort.nl::0a769943-bc47-4320-8416-2ae1a335b242" providerId="AD" clId="Web-{0849B9EF-2748-6113-F48D-A722F1ED8DAB}" dt="2022-05-17T09:56:32.553" v="0"/>
          <ac:spMkLst>
            <pc:docMk/>
            <pc:sldMk cId="1922424440" sldId="279"/>
            <ac:spMk id="4" creationId="{B8E58076-6B6F-C7F8-25A5-CD69945BC6BF}"/>
          </ac:spMkLst>
        </pc:spChg>
        <pc:picChg chg="del">
          <ac:chgData name="Wietse Fopma" userId="S::w.fopma@noorderpoort.nl::0a769943-bc47-4320-8416-2ae1a335b242" providerId="AD" clId="Web-{0849B9EF-2748-6113-F48D-A722F1ED8DAB}" dt="2022-05-17T09:56:32.553" v="0"/>
          <ac:picMkLst>
            <pc:docMk/>
            <pc:sldMk cId="1922424440" sldId="279"/>
            <ac:picMk id="7" creationId="{C95313BB-3763-4331-978E-F83D2709ED69}"/>
          </ac:picMkLst>
        </pc:picChg>
      </pc:sldChg>
    </pc:docChg>
  </pc:docChgLst>
  <pc:docChgLst>
    <pc:chgData name="Anne-Loes Weusthof" userId="a098d370-ac92-46ca-8f28-1a94e2341d8d" providerId="ADAL" clId="{1CB64D06-E48C-4F1E-8A28-D4D50DC2472C}"/>
    <pc:docChg chg="undo custSel mod addSld modSld">
      <pc:chgData name="Anne-Loes Weusthof" userId="a098d370-ac92-46ca-8f28-1a94e2341d8d" providerId="ADAL" clId="{1CB64D06-E48C-4F1E-8A28-D4D50DC2472C}" dt="2021-11-16T13:35:58.935" v="1349" actId="20577"/>
      <pc:docMkLst>
        <pc:docMk/>
      </pc:docMkLst>
      <pc:sldChg chg="addSp delSp modSp mod setBg">
        <pc:chgData name="Anne-Loes Weusthof" userId="a098d370-ac92-46ca-8f28-1a94e2341d8d" providerId="ADAL" clId="{1CB64D06-E48C-4F1E-8A28-D4D50DC2472C}" dt="2021-11-16T11:29:48.180" v="3" actId="26606"/>
        <pc:sldMkLst>
          <pc:docMk/>
          <pc:sldMk cId="3753198601" sldId="256"/>
        </pc:sldMkLst>
        <pc:spChg chg="mod">
          <ac:chgData name="Anne-Loes Weusthof" userId="a098d370-ac92-46ca-8f28-1a94e2341d8d" providerId="ADAL" clId="{1CB64D06-E48C-4F1E-8A28-D4D50DC2472C}" dt="2021-11-16T11:29:48.180" v="3" actId="26606"/>
          <ac:spMkLst>
            <pc:docMk/>
            <pc:sldMk cId="3753198601" sldId="256"/>
            <ac:spMk id="2" creationId="{4C711F44-60C9-4C33-9F30-80CC279E17A4}"/>
          </ac:spMkLst>
        </pc:spChg>
        <pc:spChg chg="mod">
          <ac:chgData name="Anne-Loes Weusthof" userId="a098d370-ac92-46ca-8f28-1a94e2341d8d" providerId="ADAL" clId="{1CB64D06-E48C-4F1E-8A28-D4D50DC2472C}" dt="2021-11-16T11:29:48.180" v="3" actId="26606"/>
          <ac:spMkLst>
            <pc:docMk/>
            <pc:sldMk cId="3753198601" sldId="256"/>
            <ac:spMk id="3" creationId="{CF2F42A9-C779-4A70-A4AC-F7B5A6CB3930}"/>
          </ac:spMkLst>
        </pc:spChg>
        <pc:spChg chg="add del">
          <ac:chgData name="Anne-Loes Weusthof" userId="a098d370-ac92-46ca-8f28-1a94e2341d8d" providerId="ADAL" clId="{1CB64D06-E48C-4F1E-8A28-D4D50DC2472C}" dt="2021-11-16T11:29:48.164" v="2" actId="26606"/>
          <ac:spMkLst>
            <pc:docMk/>
            <pc:sldMk cId="3753198601" sldId="256"/>
            <ac:spMk id="71" creationId="{66C7A97A-A7DE-4DFB-8542-1E4BF24C7D31}"/>
          </ac:spMkLst>
        </pc:spChg>
        <pc:spChg chg="add del">
          <ac:chgData name="Anne-Loes Weusthof" userId="a098d370-ac92-46ca-8f28-1a94e2341d8d" providerId="ADAL" clId="{1CB64D06-E48C-4F1E-8A28-D4D50DC2472C}" dt="2021-11-16T11:29:48.164" v="2" actId="26606"/>
          <ac:spMkLst>
            <pc:docMk/>
            <pc:sldMk cId="3753198601" sldId="256"/>
            <ac:spMk id="73" creationId="{BE111DB0-3D73-4D20-9D57-CEF5A0D865B9}"/>
          </ac:spMkLst>
        </pc:spChg>
        <pc:spChg chg="add del">
          <ac:chgData name="Anne-Loes Weusthof" userId="a098d370-ac92-46ca-8f28-1a94e2341d8d" providerId="ADAL" clId="{1CB64D06-E48C-4F1E-8A28-D4D50DC2472C}" dt="2021-11-16T11:29:48.164" v="2" actId="26606"/>
          <ac:spMkLst>
            <pc:docMk/>
            <pc:sldMk cId="3753198601" sldId="256"/>
            <ac:spMk id="75" creationId="{027ADCA0-A066-4B16-8E1F-3C2483947B72}"/>
          </ac:spMkLst>
        </pc:spChg>
        <pc:spChg chg="add">
          <ac:chgData name="Anne-Loes Weusthof" userId="a098d370-ac92-46ca-8f28-1a94e2341d8d" providerId="ADAL" clId="{1CB64D06-E48C-4F1E-8A28-D4D50DC2472C}" dt="2021-11-16T11:29:48.180" v="3" actId="26606"/>
          <ac:spMkLst>
            <pc:docMk/>
            <pc:sldMk cId="3753198601" sldId="256"/>
            <ac:spMk id="1028" creationId="{FE8A7A51-D656-47F0-BF06-7DEC0FA09BD6}"/>
          </ac:spMkLst>
        </pc:spChg>
        <pc:spChg chg="add">
          <ac:chgData name="Anne-Loes Weusthof" userId="a098d370-ac92-46ca-8f28-1a94e2341d8d" providerId="ADAL" clId="{1CB64D06-E48C-4F1E-8A28-D4D50DC2472C}" dt="2021-11-16T11:29:48.180" v="3" actId="26606"/>
          <ac:spMkLst>
            <pc:docMk/>
            <pc:sldMk cId="3753198601" sldId="256"/>
            <ac:spMk id="1029" creationId="{C0F7D017-358C-4536-980E-7C6B97AE6C1F}"/>
          </ac:spMkLst>
        </pc:spChg>
        <pc:spChg chg="add">
          <ac:chgData name="Anne-Loes Weusthof" userId="a098d370-ac92-46ca-8f28-1a94e2341d8d" providerId="ADAL" clId="{1CB64D06-E48C-4F1E-8A28-D4D50DC2472C}" dt="2021-11-16T11:29:48.180" v="3" actId="26606"/>
          <ac:spMkLst>
            <pc:docMk/>
            <pc:sldMk cId="3753198601" sldId="256"/>
            <ac:spMk id="1030" creationId="{03D524A5-0026-48B3-A857-8AE02CEC0D25}"/>
          </ac:spMkLst>
        </pc:spChg>
        <pc:picChg chg="add mod ord">
          <ac:chgData name="Anne-Loes Weusthof" userId="a098d370-ac92-46ca-8f28-1a94e2341d8d" providerId="ADAL" clId="{1CB64D06-E48C-4F1E-8A28-D4D50DC2472C}" dt="2021-11-16T11:29:48.180" v="3" actId="26606"/>
          <ac:picMkLst>
            <pc:docMk/>
            <pc:sldMk cId="3753198601" sldId="256"/>
            <ac:picMk id="1026" creationId="{C25A2F2B-169B-4308-B1CA-DA326231883A}"/>
          </ac:picMkLst>
        </pc:picChg>
      </pc:sldChg>
      <pc:sldChg chg="modSp mod">
        <pc:chgData name="Anne-Loes Weusthof" userId="a098d370-ac92-46ca-8f28-1a94e2341d8d" providerId="ADAL" clId="{1CB64D06-E48C-4F1E-8A28-D4D50DC2472C}" dt="2021-11-16T12:15:39.356" v="82" actId="20577"/>
        <pc:sldMkLst>
          <pc:docMk/>
          <pc:sldMk cId="2931771959" sldId="257"/>
        </pc:sldMkLst>
        <pc:spChg chg="mod">
          <ac:chgData name="Anne-Loes Weusthof" userId="a098d370-ac92-46ca-8f28-1a94e2341d8d" providerId="ADAL" clId="{1CB64D06-E48C-4F1E-8A28-D4D50DC2472C}" dt="2021-11-16T12:15:39.356" v="82" actId="20577"/>
          <ac:spMkLst>
            <pc:docMk/>
            <pc:sldMk cId="2931771959" sldId="257"/>
            <ac:spMk id="3" creationId="{488910FC-CB82-4AA7-B63F-F579CF3D49D6}"/>
          </ac:spMkLst>
        </pc:spChg>
      </pc:sldChg>
      <pc:sldChg chg="addSp modSp modAnim">
        <pc:chgData name="Anne-Loes Weusthof" userId="a098d370-ac92-46ca-8f28-1a94e2341d8d" providerId="ADAL" clId="{1CB64D06-E48C-4F1E-8A28-D4D50DC2472C}" dt="2021-11-16T12:48:32.830" v="1104" actId="1076"/>
        <pc:sldMkLst>
          <pc:docMk/>
          <pc:sldMk cId="3602874635" sldId="265"/>
        </pc:sldMkLst>
        <pc:spChg chg="mod">
          <ac:chgData name="Anne-Loes Weusthof" userId="a098d370-ac92-46ca-8f28-1a94e2341d8d" providerId="ADAL" clId="{1CB64D06-E48C-4F1E-8A28-D4D50DC2472C}" dt="2021-11-16T12:48:23.832" v="1102" actId="20577"/>
          <ac:spMkLst>
            <pc:docMk/>
            <pc:sldMk cId="3602874635" sldId="265"/>
            <ac:spMk id="3" creationId="{EAFDDBE8-D469-471D-9F31-7566F3F6A2E7}"/>
          </ac:spMkLst>
        </pc:spChg>
        <pc:picChg chg="add mod">
          <ac:chgData name="Anne-Loes Weusthof" userId="a098d370-ac92-46ca-8f28-1a94e2341d8d" providerId="ADAL" clId="{1CB64D06-E48C-4F1E-8A28-D4D50DC2472C}" dt="2021-11-16T12:48:32.830" v="1104" actId="1076"/>
          <ac:picMkLst>
            <pc:docMk/>
            <pc:sldMk cId="3602874635" sldId="265"/>
            <ac:picMk id="8" creationId="{7FC6E900-9881-4EAB-8D94-F178918167F9}"/>
          </ac:picMkLst>
        </pc:picChg>
      </pc:sldChg>
      <pc:sldChg chg="addSp modSp">
        <pc:chgData name="Anne-Loes Weusthof" userId="a098d370-ac92-46ca-8f28-1a94e2341d8d" providerId="ADAL" clId="{1CB64D06-E48C-4F1E-8A28-D4D50DC2472C}" dt="2021-11-16T12:49:42.109" v="1106" actId="1076"/>
        <pc:sldMkLst>
          <pc:docMk/>
          <pc:sldMk cId="271915668" sldId="266"/>
        </pc:sldMkLst>
        <pc:picChg chg="add mod">
          <ac:chgData name="Anne-Loes Weusthof" userId="a098d370-ac92-46ca-8f28-1a94e2341d8d" providerId="ADAL" clId="{1CB64D06-E48C-4F1E-8A28-D4D50DC2472C}" dt="2021-11-16T12:49:42.109" v="1106" actId="1076"/>
          <ac:picMkLst>
            <pc:docMk/>
            <pc:sldMk cId="271915668" sldId="266"/>
            <ac:picMk id="8" creationId="{387B24F4-13FB-4C05-A228-A0D5A7B3372C}"/>
          </ac:picMkLst>
        </pc:picChg>
      </pc:sldChg>
      <pc:sldChg chg="addSp delSp modSp">
        <pc:chgData name="Anne-Loes Weusthof" userId="a098d370-ac92-46ca-8f28-1a94e2341d8d" providerId="ADAL" clId="{1CB64D06-E48C-4F1E-8A28-D4D50DC2472C}" dt="2021-11-16T12:49:46.777" v="1107" actId="478"/>
        <pc:sldMkLst>
          <pc:docMk/>
          <pc:sldMk cId="2790116947" sldId="273"/>
        </pc:sldMkLst>
        <pc:picChg chg="add del mod">
          <ac:chgData name="Anne-Loes Weusthof" userId="a098d370-ac92-46ca-8f28-1a94e2341d8d" providerId="ADAL" clId="{1CB64D06-E48C-4F1E-8A28-D4D50DC2472C}" dt="2021-11-16T12:49:46.777" v="1107" actId="478"/>
          <ac:picMkLst>
            <pc:docMk/>
            <pc:sldMk cId="2790116947" sldId="273"/>
            <ac:picMk id="8" creationId="{215A6C23-309B-4D0D-A8FB-3ADB9CE1F5F0}"/>
          </ac:picMkLst>
        </pc:picChg>
      </pc:sldChg>
      <pc:sldChg chg="modSp mod">
        <pc:chgData name="Anne-Loes Weusthof" userId="a098d370-ac92-46ca-8f28-1a94e2341d8d" providerId="ADAL" clId="{1CB64D06-E48C-4F1E-8A28-D4D50DC2472C}" dt="2021-11-16T13:35:58.935" v="1349" actId="20577"/>
        <pc:sldMkLst>
          <pc:docMk/>
          <pc:sldMk cId="2133254478" sldId="274"/>
        </pc:sldMkLst>
        <pc:spChg chg="mod">
          <ac:chgData name="Anne-Loes Weusthof" userId="a098d370-ac92-46ca-8f28-1a94e2341d8d" providerId="ADAL" clId="{1CB64D06-E48C-4F1E-8A28-D4D50DC2472C}" dt="2021-11-16T13:35:58.935" v="1349" actId="20577"/>
          <ac:spMkLst>
            <pc:docMk/>
            <pc:sldMk cId="2133254478" sldId="274"/>
            <ac:spMk id="3" creationId="{318102E9-70AF-4693-9A99-F67ECFBAF63A}"/>
          </ac:spMkLst>
        </pc:spChg>
      </pc:sldChg>
      <pc:sldChg chg="addSp modSp">
        <pc:chgData name="Anne-Loes Weusthof" userId="a098d370-ac92-46ca-8f28-1a94e2341d8d" providerId="ADAL" clId="{1CB64D06-E48C-4F1E-8A28-D4D50DC2472C}" dt="2021-11-16T12:47:19.357" v="1098" actId="1076"/>
        <pc:sldMkLst>
          <pc:docMk/>
          <pc:sldMk cId="2766382136" sldId="282"/>
        </pc:sldMkLst>
        <pc:picChg chg="add mod">
          <ac:chgData name="Anne-Loes Weusthof" userId="a098d370-ac92-46ca-8f28-1a94e2341d8d" providerId="ADAL" clId="{1CB64D06-E48C-4F1E-8A28-D4D50DC2472C}" dt="2021-11-16T12:47:19.357" v="1098" actId="1076"/>
          <ac:picMkLst>
            <pc:docMk/>
            <pc:sldMk cId="2766382136" sldId="282"/>
            <ac:picMk id="4098" creationId="{4D2ED3C8-984B-42A5-87AD-9615EF2A6247}"/>
          </ac:picMkLst>
        </pc:picChg>
      </pc:sldChg>
      <pc:sldChg chg="modNotesTx">
        <pc:chgData name="Anne-Loes Weusthof" userId="a098d370-ac92-46ca-8f28-1a94e2341d8d" providerId="ADAL" clId="{1CB64D06-E48C-4F1E-8A28-D4D50DC2472C}" dt="2021-11-16T12:27:17.046" v="687" actId="313"/>
        <pc:sldMkLst>
          <pc:docMk/>
          <pc:sldMk cId="1181104825" sldId="286"/>
        </pc:sldMkLst>
      </pc:sldChg>
      <pc:sldChg chg="addSp modSp mod setBg">
        <pc:chgData name="Anne-Loes Weusthof" userId="a098d370-ac92-46ca-8f28-1a94e2341d8d" providerId="ADAL" clId="{1CB64D06-E48C-4F1E-8A28-D4D50DC2472C}" dt="2021-11-16T13:24:11.584" v="1203" actId="20577"/>
        <pc:sldMkLst>
          <pc:docMk/>
          <pc:sldMk cId="906556315" sldId="288"/>
        </pc:sldMkLst>
        <pc:spChg chg="mod">
          <ac:chgData name="Anne-Loes Weusthof" userId="a098d370-ac92-46ca-8f28-1a94e2341d8d" providerId="ADAL" clId="{1CB64D06-E48C-4F1E-8A28-D4D50DC2472C}" dt="2021-11-16T12:28:26.292" v="748" actId="26606"/>
          <ac:spMkLst>
            <pc:docMk/>
            <pc:sldMk cId="906556315" sldId="288"/>
            <ac:spMk id="2" creationId="{92908799-1C94-4B6B-A15C-3E0BFC7D4D92}"/>
          </ac:spMkLst>
        </pc:spChg>
        <pc:spChg chg="mod">
          <ac:chgData name="Anne-Loes Weusthof" userId="a098d370-ac92-46ca-8f28-1a94e2341d8d" providerId="ADAL" clId="{1CB64D06-E48C-4F1E-8A28-D4D50DC2472C}" dt="2021-11-16T13:24:11.584" v="1203" actId="20577"/>
          <ac:spMkLst>
            <pc:docMk/>
            <pc:sldMk cId="906556315" sldId="288"/>
            <ac:spMk id="3" creationId="{7F264234-717C-441A-A9AE-0225BF6245E2}"/>
          </ac:spMkLst>
        </pc:spChg>
        <pc:spChg chg="add">
          <ac:chgData name="Anne-Loes Weusthof" userId="a098d370-ac92-46ca-8f28-1a94e2341d8d" providerId="ADAL" clId="{1CB64D06-E48C-4F1E-8A28-D4D50DC2472C}" dt="2021-11-16T12:28:26.292" v="748" actId="26606"/>
          <ac:spMkLst>
            <pc:docMk/>
            <pc:sldMk cId="906556315" sldId="288"/>
            <ac:spMk id="71" creationId="{1FCF8D96-ACCE-4A38-BFE7-4D631184D16A}"/>
          </ac:spMkLst>
        </pc:spChg>
        <pc:picChg chg="mod">
          <ac:chgData name="Anne-Loes Weusthof" userId="a098d370-ac92-46ca-8f28-1a94e2341d8d" providerId="ADAL" clId="{1CB64D06-E48C-4F1E-8A28-D4D50DC2472C}" dt="2021-11-16T12:28:26.292" v="748" actId="26606"/>
          <ac:picMkLst>
            <pc:docMk/>
            <pc:sldMk cId="906556315" sldId="288"/>
            <ac:picMk id="1026" creationId="{48BC9C4B-C98E-4B81-9C02-28430A3523B6}"/>
          </ac:picMkLst>
        </pc:picChg>
      </pc:sldChg>
      <pc:sldChg chg="addSp delSp modSp new mod setBg modAnim modNotesTx">
        <pc:chgData name="Anne-Loes Weusthof" userId="a098d370-ac92-46ca-8f28-1a94e2341d8d" providerId="ADAL" clId="{1CB64D06-E48C-4F1E-8A28-D4D50DC2472C}" dt="2021-11-16T13:30:18.428" v="1239" actId="20577"/>
        <pc:sldMkLst>
          <pc:docMk/>
          <pc:sldMk cId="92780999" sldId="289"/>
        </pc:sldMkLst>
        <pc:spChg chg="mod">
          <ac:chgData name="Anne-Loes Weusthof" userId="a098d370-ac92-46ca-8f28-1a94e2341d8d" providerId="ADAL" clId="{1CB64D06-E48C-4F1E-8A28-D4D50DC2472C}" dt="2021-11-16T12:45:43.844" v="1086" actId="26606"/>
          <ac:spMkLst>
            <pc:docMk/>
            <pc:sldMk cId="92780999" sldId="289"/>
            <ac:spMk id="2" creationId="{50DB9191-59ED-4A05-A710-DFBAC9387DAD}"/>
          </ac:spMkLst>
        </pc:spChg>
        <pc:spChg chg="mod">
          <ac:chgData name="Anne-Loes Weusthof" userId="a098d370-ac92-46ca-8f28-1a94e2341d8d" providerId="ADAL" clId="{1CB64D06-E48C-4F1E-8A28-D4D50DC2472C}" dt="2021-11-16T12:45:43.844" v="1086" actId="26606"/>
          <ac:spMkLst>
            <pc:docMk/>
            <pc:sldMk cId="92780999" sldId="289"/>
            <ac:spMk id="3" creationId="{2497522B-5C92-4F16-B089-FDDB46803B58}"/>
          </ac:spMkLst>
        </pc:spChg>
        <pc:spChg chg="add del">
          <ac:chgData name="Anne-Loes Weusthof" userId="a098d370-ac92-46ca-8f28-1a94e2341d8d" providerId="ADAL" clId="{1CB64D06-E48C-4F1E-8A28-D4D50DC2472C}" dt="2021-11-16T12:45:39.732" v="1084" actId="26606"/>
          <ac:spMkLst>
            <pc:docMk/>
            <pc:sldMk cId="92780999" sldId="289"/>
            <ac:spMk id="12" creationId="{13577A01-3DD8-4E33-BEE1-3065F7E6FB2F}"/>
          </ac:spMkLst>
        </pc:spChg>
        <pc:picChg chg="add mod">
          <ac:chgData name="Anne-Loes Weusthof" userId="a098d370-ac92-46ca-8f28-1a94e2341d8d" providerId="ADAL" clId="{1CB64D06-E48C-4F1E-8A28-D4D50DC2472C}" dt="2021-11-16T12:25:15.894" v="686"/>
          <ac:picMkLst>
            <pc:docMk/>
            <pc:sldMk cId="92780999" sldId="289"/>
            <ac:picMk id="4" creationId="{32F83FB8-1B91-4006-8128-BEF05A693DCC}"/>
          </ac:picMkLst>
        </pc:picChg>
        <pc:picChg chg="add mod">
          <ac:chgData name="Anne-Loes Weusthof" userId="a098d370-ac92-46ca-8f28-1a94e2341d8d" providerId="ADAL" clId="{1CB64D06-E48C-4F1E-8A28-D4D50DC2472C}" dt="2021-11-16T12:25:15.894" v="686"/>
          <ac:picMkLst>
            <pc:docMk/>
            <pc:sldMk cId="92780999" sldId="289"/>
            <ac:picMk id="5" creationId="{F519B980-7107-41B2-91E9-C5703FB039DD}"/>
          </ac:picMkLst>
        </pc:picChg>
        <pc:picChg chg="add del mod ord">
          <ac:chgData name="Anne-Loes Weusthof" userId="a098d370-ac92-46ca-8f28-1a94e2341d8d" providerId="ADAL" clId="{1CB64D06-E48C-4F1E-8A28-D4D50DC2472C}" dt="2021-11-16T12:45:44.294" v="1087"/>
          <ac:picMkLst>
            <pc:docMk/>
            <pc:sldMk cId="92780999" sldId="289"/>
            <ac:picMk id="7" creationId="{A3ED64C3-44FD-4DC7-8BCA-D987EB88C50F}"/>
          </ac:picMkLst>
        </pc:picChg>
        <pc:picChg chg="add del mod ord">
          <ac:chgData name="Anne-Loes Weusthof" userId="a098d370-ac92-46ca-8f28-1a94e2341d8d" providerId="ADAL" clId="{1CB64D06-E48C-4F1E-8A28-D4D50DC2472C}" dt="2021-11-16T12:45:17.451" v="1081" actId="21"/>
          <ac:picMkLst>
            <pc:docMk/>
            <pc:sldMk cId="92780999" sldId="289"/>
            <ac:picMk id="2050" creationId="{0438A1FE-BBDD-43E1-A4C0-2BEAA82365CE}"/>
          </ac:picMkLst>
        </pc:picChg>
      </pc:sldChg>
      <pc:sldChg chg="addSp delSp modSp new mod setBg">
        <pc:chgData name="Anne-Loes Weusthof" userId="a098d370-ac92-46ca-8f28-1a94e2341d8d" providerId="ADAL" clId="{1CB64D06-E48C-4F1E-8A28-D4D50DC2472C}" dt="2021-11-16T12:46:09.788" v="1090" actId="26606"/>
        <pc:sldMkLst>
          <pc:docMk/>
          <pc:sldMk cId="4025185742" sldId="290"/>
        </pc:sldMkLst>
        <pc:spChg chg="del">
          <ac:chgData name="Anne-Loes Weusthof" userId="a098d370-ac92-46ca-8f28-1a94e2341d8d" providerId="ADAL" clId="{1CB64D06-E48C-4F1E-8A28-D4D50DC2472C}" dt="2021-11-16T12:46:09.788" v="1090" actId="26606"/>
          <ac:spMkLst>
            <pc:docMk/>
            <pc:sldMk cId="4025185742" sldId="290"/>
            <ac:spMk id="2" creationId="{89DA0FEA-5837-4529-91FE-6854D8E3323F}"/>
          </ac:spMkLst>
        </pc:spChg>
        <pc:spChg chg="del">
          <ac:chgData name="Anne-Loes Weusthof" userId="a098d370-ac92-46ca-8f28-1a94e2341d8d" providerId="ADAL" clId="{1CB64D06-E48C-4F1E-8A28-D4D50DC2472C}" dt="2021-11-16T12:46:09.788" v="1090" actId="26606"/>
          <ac:spMkLst>
            <pc:docMk/>
            <pc:sldMk cId="4025185742" sldId="290"/>
            <ac:spMk id="3" creationId="{5F880E5F-8210-47B5-BF8D-3466A1A2C7B6}"/>
          </ac:spMkLst>
        </pc:spChg>
        <pc:spChg chg="add">
          <ac:chgData name="Anne-Loes Weusthof" userId="a098d370-ac92-46ca-8f28-1a94e2341d8d" providerId="ADAL" clId="{1CB64D06-E48C-4F1E-8A28-D4D50DC2472C}" dt="2021-11-16T12:46:09.788" v="1090" actId="26606"/>
          <ac:spMkLst>
            <pc:docMk/>
            <pc:sldMk cId="4025185742" sldId="290"/>
            <ac:spMk id="71" creationId="{2ABBB681-F4D2-40F2-ACC3-DE0B4B4880EF}"/>
          </ac:spMkLst>
        </pc:spChg>
        <pc:spChg chg="add">
          <ac:chgData name="Anne-Loes Weusthof" userId="a098d370-ac92-46ca-8f28-1a94e2341d8d" providerId="ADAL" clId="{1CB64D06-E48C-4F1E-8A28-D4D50DC2472C}" dt="2021-11-16T12:46:09.788" v="1090" actId="26606"/>
          <ac:spMkLst>
            <pc:docMk/>
            <pc:sldMk cId="4025185742" sldId="290"/>
            <ac:spMk id="73" creationId="{09388ED0-1FEF-4E11-B488-BD661D1AC1A6}"/>
          </ac:spMkLst>
        </pc:spChg>
        <pc:picChg chg="add mod">
          <ac:chgData name="Anne-Loes Weusthof" userId="a098d370-ac92-46ca-8f28-1a94e2341d8d" providerId="ADAL" clId="{1CB64D06-E48C-4F1E-8A28-D4D50DC2472C}" dt="2021-11-16T12:46:09.788" v="1090" actId="26606"/>
          <ac:picMkLst>
            <pc:docMk/>
            <pc:sldMk cId="4025185742" sldId="290"/>
            <ac:picMk id="3074" creationId="{DB62A90E-9C6B-49DC-8C96-93723DA0F35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2967A-D7BD-4E61-889E-6BAC52CDF5CD}" type="datetimeFigureOut">
              <a:rPr lang="nl-NL" smtClean="0"/>
              <a:t>7-6-2022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E6226-89BE-4A93-8F9F-419DC6907470}" type="slidenum">
              <a:rPr lang="nl-NL" smtClean="0"/>
              <a:t>‹nr.›</a:t>
            </a:fld>
            <a:endParaRPr lang="nl-NL"/>
          </a:p>
        </p:txBody>
      </p:sp>
    </p:spTree>
    <p:extLst>
      <p:ext uri="{BB962C8B-B14F-4D97-AF65-F5344CB8AC3E}">
        <p14:creationId xmlns:p14="http://schemas.microsoft.com/office/powerpoint/2010/main" val="2664192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ijnonlineidentiteit.nl/reputatiemanagement/"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mijnonlineidentiteit.nl/zoekresultaten-verwijderen-uit-zoekmachines/" TargetMode="External"/><Relationship Id="rId5" Type="http://schemas.openxmlformats.org/officeDocument/2006/relationships/hyperlink" Target="https://www.mijnonlineidentiteit.nl/informatie-van-het-internet-verwijderen/" TargetMode="External"/><Relationship Id="rId4" Type="http://schemas.openxmlformats.org/officeDocument/2006/relationships/hyperlink" Target="https://www.mijnonlineidentiteit.nl/online-reputatiemanagement/"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0bikrRQTA3Q"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1</a:t>
            </a:fld>
            <a:endParaRPr lang="nl-NL"/>
          </a:p>
        </p:txBody>
      </p:sp>
    </p:spTree>
    <p:extLst>
      <p:ext uri="{BB962C8B-B14F-4D97-AF65-F5344CB8AC3E}">
        <p14:creationId xmlns:p14="http://schemas.microsoft.com/office/powerpoint/2010/main" val="3114955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 studenten naar hun (format) portfolio gaan die staat weergegeven op </a:t>
            </a:r>
            <a:r>
              <a:rPr lang="nl-NL" dirty="0" err="1"/>
              <a:t>itslearning</a:t>
            </a:r>
            <a:r>
              <a:rPr lang="nl-NL" dirty="0"/>
              <a:t>. Ze mogen deze opdracht gelijk opslaan.</a:t>
            </a:r>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11</a:t>
            </a:fld>
            <a:endParaRPr lang="nl-NL"/>
          </a:p>
        </p:txBody>
      </p:sp>
    </p:spTree>
    <p:extLst>
      <p:ext uri="{BB962C8B-B14F-4D97-AF65-F5344CB8AC3E}">
        <p14:creationId xmlns:p14="http://schemas.microsoft.com/office/powerpoint/2010/main" val="2966884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 een groepsgesprek aan met de klas. </a:t>
            </a:r>
          </a:p>
          <a:p>
            <a:endParaRPr lang="nl-NL" dirty="0"/>
          </a:p>
          <a:p>
            <a:r>
              <a:rPr lang="nl-NL" dirty="0"/>
              <a:t>Je kan deze vraag in een online les in </a:t>
            </a:r>
            <a:r>
              <a:rPr lang="nl-NL" dirty="0" err="1"/>
              <a:t>nearpod</a:t>
            </a:r>
            <a:r>
              <a:rPr lang="nl-NL" dirty="0"/>
              <a:t> stellen in de vorm van een poll. </a:t>
            </a:r>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12</a:t>
            </a:fld>
            <a:endParaRPr lang="nl-NL"/>
          </a:p>
        </p:txBody>
      </p:sp>
    </p:spTree>
    <p:extLst>
      <p:ext uri="{BB962C8B-B14F-4D97-AF65-F5344CB8AC3E}">
        <p14:creationId xmlns:p14="http://schemas.microsoft.com/office/powerpoint/2010/main" val="3742133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Stel de vraag aan de studenten. Bij een online les is het handig wanneer je de PPT in </a:t>
            </a:r>
            <a:r>
              <a:rPr lang="nl-NL" dirty="0" err="1"/>
              <a:t>nearpod</a:t>
            </a:r>
            <a:r>
              <a:rPr lang="nl-NL" dirty="0"/>
              <a:t> zet en deze vraag in een </a:t>
            </a:r>
            <a:r>
              <a:rPr lang="nl-NL" dirty="0" err="1"/>
              <a:t>collaborate</a:t>
            </a:r>
            <a:r>
              <a:rPr lang="nl-NL" dirty="0"/>
              <a:t> board zet. Zo heb je gelijk een helder overzicht. Kies zelf bij een fysieke les of je dit in tweetallen wil laten doen of dat je dit klassikaal doet. </a:t>
            </a:r>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13</a:t>
            </a:fld>
            <a:endParaRPr lang="nl-NL"/>
          </a:p>
        </p:txBody>
      </p:sp>
    </p:spTree>
    <p:extLst>
      <p:ext uri="{BB962C8B-B14F-4D97-AF65-F5344CB8AC3E}">
        <p14:creationId xmlns:p14="http://schemas.microsoft.com/office/powerpoint/2010/main" val="3318034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Leg eventueel uit wat een </a:t>
            </a:r>
            <a:r>
              <a:rPr lang="nl-NL" dirty="0" err="1"/>
              <a:t>recruiter</a:t>
            </a:r>
            <a:r>
              <a:rPr lang="nl-NL" dirty="0"/>
              <a:t> is. </a:t>
            </a:r>
          </a:p>
          <a:p>
            <a:pPr marL="228600" indent="-228600">
              <a:buAutoNum type="alphaUcPeriod"/>
            </a:pPr>
            <a:endParaRPr lang="nl-NL" dirty="0"/>
          </a:p>
          <a:p>
            <a:pPr marL="228600" indent="-228600">
              <a:buAutoNum type="alphaUcPeriod"/>
            </a:pPr>
            <a:r>
              <a:rPr lang="nl-NL" dirty="0"/>
              <a:t>60%</a:t>
            </a:r>
          </a:p>
          <a:p>
            <a:pPr marL="228600" indent="-228600">
              <a:buAutoNum type="alphaUcPeriod"/>
            </a:pPr>
            <a:r>
              <a:rPr lang="nl-NL" dirty="0"/>
              <a:t>70%</a:t>
            </a:r>
          </a:p>
          <a:p>
            <a:pPr marL="228600" indent="-228600">
              <a:buAutoNum type="alphaUcPeriod"/>
            </a:pPr>
            <a:r>
              <a:rPr lang="nl-NL" dirty="0"/>
              <a:t>80%</a:t>
            </a:r>
          </a:p>
          <a:p>
            <a:pPr marL="228600" indent="-228600">
              <a:buAutoNum type="alphaUcPeriod"/>
            </a:pPr>
            <a:r>
              <a:rPr lang="nl-NL" dirty="0"/>
              <a:t>90% (juiste antwoord).</a:t>
            </a:r>
          </a:p>
          <a:p>
            <a:pPr marL="228600" indent="-228600">
              <a:buAutoNum type="alphaUcPeriod"/>
            </a:pPr>
            <a:r>
              <a:rPr lang="nl-NL" dirty="0"/>
              <a:t>100%</a:t>
            </a:r>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14</a:t>
            </a:fld>
            <a:endParaRPr lang="nl-NL"/>
          </a:p>
        </p:txBody>
      </p:sp>
    </p:spTree>
    <p:extLst>
      <p:ext uri="{BB962C8B-B14F-4D97-AF65-F5344CB8AC3E}">
        <p14:creationId xmlns:p14="http://schemas.microsoft.com/office/powerpoint/2010/main" val="1586297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Ook populair is personen zoeken in de werkkring.</a:t>
            </a:r>
            <a:r>
              <a:rPr lang="nl-NL" sz="1200" b="1" i="0" kern="1200" dirty="0">
                <a:solidFill>
                  <a:schemeClr val="tx1"/>
                </a:solidFill>
                <a:effectLst/>
                <a:latin typeface="+mn-lt"/>
                <a:ea typeface="+mn-ea"/>
                <a:cs typeface="+mn-cs"/>
              </a:rPr>
              <a:t> 1 op de 4 mensen geeft aan informatie op te zoeken over bestaande collega’s, werknemers, vakgenoten of concurrenten.</a:t>
            </a:r>
            <a:br>
              <a:rPr lang="nl-NL" dirty="0"/>
            </a:br>
            <a:r>
              <a:rPr lang="nl-NL" sz="1200" b="0" i="0" kern="1200" dirty="0">
                <a:solidFill>
                  <a:schemeClr val="tx1"/>
                </a:solidFill>
                <a:effectLst/>
                <a:latin typeface="+mn-lt"/>
                <a:ea typeface="+mn-ea"/>
                <a:cs typeface="+mn-cs"/>
              </a:rPr>
              <a:t>Uit een onderzoek van </a:t>
            </a:r>
            <a:r>
              <a:rPr lang="nl-NL" sz="1200" b="0" i="0" kern="1200" dirty="0" err="1">
                <a:solidFill>
                  <a:schemeClr val="tx1"/>
                </a:solidFill>
                <a:effectLst/>
                <a:latin typeface="+mn-lt"/>
                <a:ea typeface="+mn-ea"/>
                <a:cs typeface="+mn-cs"/>
              </a:rPr>
              <a:t>ExecuNet</a:t>
            </a:r>
            <a:r>
              <a:rPr lang="nl-NL" sz="1200" b="0" i="0" kern="1200" dirty="0">
                <a:solidFill>
                  <a:schemeClr val="tx1"/>
                </a:solidFill>
                <a:effectLst/>
                <a:latin typeface="+mn-lt"/>
                <a:ea typeface="+mn-ea"/>
                <a:cs typeface="+mn-cs"/>
              </a:rPr>
              <a:t> (2) blijkt bovendien dat 90% van de </a:t>
            </a:r>
            <a:r>
              <a:rPr lang="nl-NL" sz="1200" b="0" i="0" kern="1200" dirty="0" err="1">
                <a:solidFill>
                  <a:schemeClr val="tx1"/>
                </a:solidFill>
                <a:effectLst/>
                <a:latin typeface="+mn-lt"/>
                <a:ea typeface="+mn-ea"/>
                <a:cs typeface="+mn-cs"/>
              </a:rPr>
              <a:t>recruiters</a:t>
            </a:r>
            <a:r>
              <a:rPr lang="nl-NL" sz="1200" b="0" i="0" kern="1200" dirty="0">
                <a:solidFill>
                  <a:schemeClr val="tx1"/>
                </a:solidFill>
                <a:effectLst/>
                <a:latin typeface="+mn-lt"/>
                <a:ea typeface="+mn-ea"/>
                <a:cs typeface="+mn-cs"/>
              </a:rPr>
              <a:t> online informatie over zijn kandidaten opzoekt om een completer beeld te verkrijgen.</a:t>
            </a:r>
            <a:endParaRPr lang="nl-NL" dirty="0"/>
          </a:p>
          <a:p>
            <a:endParaRPr lang="nl-NL" dirty="0"/>
          </a:p>
          <a:p>
            <a:r>
              <a:rPr lang="nl-NL" dirty="0"/>
              <a:t>https://www.mijnonlineidentiteit.nl/personen-zoeken-op-het-internet/ </a:t>
            </a:r>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15</a:t>
            </a:fld>
            <a:endParaRPr lang="nl-NL"/>
          </a:p>
        </p:txBody>
      </p:sp>
    </p:spTree>
    <p:extLst>
      <p:ext uri="{BB962C8B-B14F-4D97-AF65-F5344CB8AC3E}">
        <p14:creationId xmlns:p14="http://schemas.microsoft.com/office/powerpoint/2010/main" val="3840036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hlinkClick r:id="rId3"/>
              </a:rPr>
              <a:t>https://www.mijnonlineidentiteit.nl/reputatiemanagement/</a:t>
            </a:r>
            <a:r>
              <a:rPr lang="en-US" dirty="0"/>
              <a:t> </a:t>
            </a:r>
            <a:endParaRPr lang="en-US" dirty="0">
              <a:cs typeface="Calibri"/>
            </a:endParaRPr>
          </a:p>
          <a:p>
            <a:endParaRPr lang="en-US" dirty="0">
              <a:cs typeface="Calibri"/>
            </a:endParaRPr>
          </a:p>
          <a:p>
            <a:r>
              <a:rPr lang="nl-NL" sz="1200" b="1" i="0" kern="1200" dirty="0">
                <a:solidFill>
                  <a:schemeClr val="tx1"/>
                </a:solidFill>
                <a:effectLst/>
                <a:latin typeface="+mn-lt"/>
                <a:ea typeface="+mn-ea"/>
                <a:cs typeface="+mn-cs"/>
              </a:rPr>
              <a:t>Personal branding:</a:t>
            </a:r>
            <a:r>
              <a:rPr lang="nl-NL" sz="1200" b="0" i="0" kern="1200" dirty="0">
                <a:solidFill>
                  <a:schemeClr val="tx1"/>
                </a:solidFill>
                <a:effectLst/>
                <a:latin typeface="+mn-lt"/>
                <a:ea typeface="+mn-ea"/>
                <a:cs typeface="+mn-cs"/>
              </a:rPr>
              <a:t> je eigen positie op internet bepalen en vormgeven, op de juiste wijze communiceren met de juiste doelgroepen en zorgen voor goede vindbaarheid en interactie.</a:t>
            </a:r>
          </a:p>
          <a:p>
            <a:r>
              <a:rPr lang="nl-NL" sz="1200" b="1" i="0" kern="1200" dirty="0">
                <a:solidFill>
                  <a:schemeClr val="tx1"/>
                </a:solidFill>
                <a:effectLst/>
                <a:latin typeface="+mn-lt"/>
                <a:ea typeface="+mn-ea"/>
                <a:cs typeface="+mn-cs"/>
              </a:rPr>
              <a:t>Monitoring van sociale media:</a:t>
            </a:r>
            <a:r>
              <a:rPr lang="nl-NL" sz="1200" b="0" i="0" kern="1200" dirty="0">
                <a:solidFill>
                  <a:schemeClr val="tx1"/>
                </a:solidFill>
                <a:effectLst/>
                <a:latin typeface="+mn-lt"/>
                <a:ea typeface="+mn-ea"/>
                <a:cs typeface="+mn-cs"/>
              </a:rPr>
              <a:t> kiezen voor </a:t>
            </a:r>
            <a:r>
              <a:rPr lang="nl-NL" sz="1200" b="0" i="0" kern="1200" dirty="0" err="1">
                <a:solidFill>
                  <a:schemeClr val="tx1"/>
                </a:solidFill>
                <a:effectLst/>
                <a:latin typeface="+mn-lt"/>
                <a:ea typeface="+mn-ea"/>
                <a:cs typeface="+mn-cs"/>
              </a:rPr>
              <a:t>social</a:t>
            </a:r>
            <a:r>
              <a:rPr lang="nl-NL" sz="1200" b="0" i="0" kern="1200" dirty="0">
                <a:solidFill>
                  <a:schemeClr val="tx1"/>
                </a:solidFill>
                <a:effectLst/>
                <a:latin typeface="+mn-lt"/>
                <a:ea typeface="+mn-ea"/>
                <a:cs typeface="+mn-cs"/>
              </a:rPr>
              <a:t> media die voor jou meerwaarde hebben, de mogelijkheden en mores van deze kanalen goed kennen en beheersen, de regie voeren door zelf te bepalen wie jouw feed ziet en erop kan reageren.</a:t>
            </a:r>
          </a:p>
          <a:p>
            <a:r>
              <a:rPr lang="nl-NL" sz="1200" b="1" i="0" kern="1200" dirty="0">
                <a:solidFill>
                  <a:schemeClr val="tx1"/>
                </a:solidFill>
                <a:effectLst/>
                <a:latin typeface="+mn-lt"/>
                <a:ea typeface="+mn-ea"/>
                <a:cs typeface="+mn-cs"/>
              </a:rPr>
              <a:t>Jouw eigen plek op het internet creëren:</a:t>
            </a:r>
            <a:r>
              <a:rPr lang="nl-NL" sz="1200" b="0" i="0" kern="1200" dirty="0">
                <a:solidFill>
                  <a:schemeClr val="tx1"/>
                </a:solidFill>
                <a:effectLst/>
                <a:latin typeface="+mn-lt"/>
                <a:ea typeface="+mn-ea"/>
                <a:cs typeface="+mn-cs"/>
              </a:rPr>
              <a:t> door een eigen website of profielpagina te creëren waar je laat zien wie je bent, wat je doet en wat voor anderen kan betekenen. Daarnaast kan je hier verwijzen naar relevante webpagina’s die over jou gaan.</a:t>
            </a:r>
          </a:p>
          <a:p>
            <a:r>
              <a:rPr lang="nl-NL" sz="1200" b="1" i="0" kern="1200" dirty="0">
                <a:solidFill>
                  <a:schemeClr val="tx1"/>
                </a:solidFill>
                <a:effectLst/>
                <a:latin typeface="+mn-lt"/>
                <a:ea typeface="+mn-ea"/>
                <a:cs typeface="+mn-cs"/>
              </a:rPr>
              <a:t>Recensies managen:</a:t>
            </a:r>
            <a:r>
              <a:rPr lang="nl-NL" sz="1200" b="0" i="0" kern="1200" dirty="0">
                <a:solidFill>
                  <a:schemeClr val="tx1"/>
                </a:solidFill>
                <a:effectLst/>
                <a:latin typeface="+mn-lt"/>
                <a:ea typeface="+mn-ea"/>
                <a:cs typeface="+mn-cs"/>
              </a:rPr>
              <a:t> positieve reviews voor je laten werken en constructief omgaan met negatieve reacties, door open te staan voor kritiek, helder te communiceren en oplossingen en verbeteringen aan te dragen.</a:t>
            </a:r>
          </a:p>
          <a:p>
            <a:r>
              <a:rPr lang="nl-NL" sz="1200" b="1" i="0" kern="1200" dirty="0">
                <a:solidFill>
                  <a:schemeClr val="tx1"/>
                </a:solidFill>
                <a:effectLst/>
                <a:latin typeface="+mn-lt"/>
                <a:ea typeface="+mn-ea"/>
                <a:cs typeface="+mn-cs"/>
              </a:rPr>
              <a:t>Zoekmachine reputatie:</a:t>
            </a:r>
            <a:r>
              <a:rPr lang="nl-NL" sz="1200" b="0" i="0" kern="1200" dirty="0">
                <a:solidFill>
                  <a:schemeClr val="tx1"/>
                </a:solidFill>
                <a:effectLst/>
                <a:latin typeface="+mn-lt"/>
                <a:ea typeface="+mn-ea"/>
                <a:cs typeface="+mn-cs"/>
              </a:rPr>
              <a:t> </a:t>
            </a:r>
            <a:r>
              <a:rPr lang="nl-NL" sz="1200" b="0" i="0" u="sng" kern="1200" dirty="0">
                <a:solidFill>
                  <a:schemeClr val="tx1"/>
                </a:solidFill>
                <a:effectLst/>
                <a:latin typeface="+mn-lt"/>
                <a:ea typeface="+mn-ea"/>
                <a:cs typeface="+mn-cs"/>
                <a:hlinkClick r:id="rId4"/>
              </a:rPr>
              <a:t>zoekmachine reputatie</a:t>
            </a:r>
            <a:r>
              <a:rPr lang="nl-NL" sz="1200" b="0" i="0" kern="1200" dirty="0">
                <a:solidFill>
                  <a:schemeClr val="tx1"/>
                </a:solidFill>
                <a:effectLst/>
                <a:latin typeface="+mn-lt"/>
                <a:ea typeface="+mn-ea"/>
                <a:cs typeface="+mn-cs"/>
              </a:rPr>
              <a:t> is het beïnvloeden van de zoekresultaten wanneer iemand op jouw naam zoekt. Op deze wijze kan diegene een goed beeld van jou krijgen door bijvoorbeeld direct te zien dat jij een expert bent op een bepaald gebied. Daarnaast kan jij ervoor zorgen dat relevante links over jou hoger in de zoekresultaten terecht komen.</a:t>
            </a:r>
          </a:p>
          <a:p>
            <a:r>
              <a:rPr lang="nl-NL" sz="1200" b="1" i="0" kern="1200" dirty="0">
                <a:solidFill>
                  <a:schemeClr val="tx1"/>
                </a:solidFill>
                <a:effectLst/>
                <a:latin typeface="+mn-lt"/>
                <a:ea typeface="+mn-ea"/>
                <a:cs typeface="+mn-cs"/>
              </a:rPr>
              <a:t>Informatie beheren:</a:t>
            </a:r>
            <a:r>
              <a:rPr lang="nl-NL" sz="1200" b="0" i="0" kern="1200" dirty="0">
                <a:solidFill>
                  <a:schemeClr val="tx1"/>
                </a:solidFill>
                <a:effectLst/>
                <a:latin typeface="+mn-lt"/>
                <a:ea typeface="+mn-ea"/>
                <a:cs typeface="+mn-cs"/>
              </a:rPr>
              <a:t> zorgen voor actuele en kloppende informatie die overal op internet synchroon loopt, zodat je een correct en consequent beeld schept en anderen geen tegenstrijdigheden aantreffen.</a:t>
            </a:r>
          </a:p>
          <a:p>
            <a:r>
              <a:rPr lang="nl-NL" sz="1200" b="1" i="0" kern="1200" dirty="0">
                <a:solidFill>
                  <a:schemeClr val="tx1"/>
                </a:solidFill>
                <a:effectLst/>
                <a:latin typeface="+mn-lt"/>
                <a:ea typeface="+mn-ea"/>
                <a:cs typeface="+mn-cs"/>
              </a:rPr>
              <a:t>Ongewenste informatie managen:</a:t>
            </a:r>
            <a:r>
              <a:rPr lang="nl-NL" sz="1200" b="0" i="0" kern="1200" dirty="0">
                <a:solidFill>
                  <a:schemeClr val="tx1"/>
                </a:solidFill>
                <a:effectLst/>
                <a:latin typeface="+mn-lt"/>
                <a:ea typeface="+mn-ea"/>
                <a:cs typeface="+mn-cs"/>
              </a:rPr>
              <a:t> zo kan je een webmaster van een website met ongewenste informatie over jou verzoeken de </a:t>
            </a:r>
            <a:r>
              <a:rPr lang="nl-NL" sz="1200" b="0" i="0" u="sng" kern="1200" dirty="0">
                <a:solidFill>
                  <a:schemeClr val="tx1"/>
                </a:solidFill>
                <a:effectLst/>
                <a:latin typeface="+mn-lt"/>
                <a:ea typeface="+mn-ea"/>
                <a:cs typeface="+mn-cs"/>
                <a:hlinkClick r:id="rId5"/>
              </a:rPr>
              <a:t>informatie te verwijderen</a:t>
            </a:r>
            <a:r>
              <a:rPr lang="nl-NL" sz="1200" b="0" i="0" kern="1200" dirty="0">
                <a:solidFill>
                  <a:schemeClr val="tx1"/>
                </a:solidFill>
                <a:effectLst/>
                <a:latin typeface="+mn-lt"/>
                <a:ea typeface="+mn-ea"/>
                <a:cs typeface="+mn-cs"/>
              </a:rPr>
              <a:t> of onjuiste en </a:t>
            </a:r>
            <a:r>
              <a:rPr lang="nl-NL" sz="1200" b="0" i="0" u="sng" kern="1200" dirty="0">
                <a:solidFill>
                  <a:schemeClr val="tx1"/>
                </a:solidFill>
                <a:effectLst/>
                <a:latin typeface="+mn-lt"/>
                <a:ea typeface="+mn-ea"/>
                <a:cs typeface="+mn-cs"/>
                <a:hlinkClick r:id="rId6"/>
              </a:rPr>
              <a:t>ongewenste zoekresultaten</a:t>
            </a:r>
            <a:r>
              <a:rPr lang="nl-NL" sz="1200" b="0" i="0" kern="1200" dirty="0">
                <a:solidFill>
                  <a:schemeClr val="tx1"/>
                </a:solidFill>
                <a:effectLst/>
                <a:latin typeface="+mn-lt"/>
                <a:ea typeface="+mn-ea"/>
                <a:cs typeface="+mn-cs"/>
              </a:rPr>
              <a:t> proberen weg te laten halen door een verzoek in te dienen bij de desbetreffende zoekmachines.</a:t>
            </a:r>
          </a:p>
          <a:p>
            <a:endParaRPr lang="en-US" dirty="0">
              <a:cs typeface="Calibri"/>
            </a:endParaRPr>
          </a:p>
          <a:p>
            <a:endParaRPr lang="en-US" dirty="0">
              <a:cs typeface="Calibri"/>
            </a:endParaRPr>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16</a:t>
            </a:fld>
            <a:endParaRPr lang="nl-NL"/>
          </a:p>
        </p:txBody>
      </p:sp>
    </p:spTree>
    <p:extLst>
      <p:ext uri="{BB962C8B-B14F-4D97-AF65-F5344CB8AC3E}">
        <p14:creationId xmlns:p14="http://schemas.microsoft.com/office/powerpoint/2010/main" val="770212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Studenten zoeken zichzelf op google op. Ze proberen zoveel mogelijk informatie over zichzelf te vinden.</a:t>
            </a:r>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17</a:t>
            </a:fld>
            <a:endParaRPr lang="nl-NL"/>
          </a:p>
        </p:txBody>
      </p:sp>
    </p:spTree>
    <p:extLst>
      <p:ext uri="{BB962C8B-B14F-4D97-AF65-F5344CB8AC3E}">
        <p14:creationId xmlns:p14="http://schemas.microsoft.com/office/powerpoint/2010/main" val="2008998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Sluit af met een aantal stellingen waarin je de studenten kritisch laat denken. Vraag hierbij door op de antwoorden die de studenten geven. </a:t>
            </a:r>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18</a:t>
            </a:fld>
            <a:endParaRPr lang="nl-NL"/>
          </a:p>
        </p:txBody>
      </p:sp>
    </p:spTree>
    <p:extLst>
      <p:ext uri="{BB962C8B-B14F-4D97-AF65-F5344CB8AC3E}">
        <p14:creationId xmlns:p14="http://schemas.microsoft.com/office/powerpoint/2010/main" val="1801104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20</a:t>
            </a:fld>
            <a:endParaRPr lang="nl-NL"/>
          </a:p>
        </p:txBody>
      </p:sp>
    </p:spTree>
    <p:extLst>
      <p:ext uri="{BB962C8B-B14F-4D97-AF65-F5344CB8AC3E}">
        <p14:creationId xmlns:p14="http://schemas.microsoft.com/office/powerpoint/2010/main" val="40874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2</a:t>
            </a:fld>
            <a:endParaRPr lang="nl-NL"/>
          </a:p>
        </p:txBody>
      </p:sp>
    </p:spTree>
    <p:extLst>
      <p:ext uri="{BB962C8B-B14F-4D97-AF65-F5344CB8AC3E}">
        <p14:creationId xmlns:p14="http://schemas.microsoft.com/office/powerpoint/2010/main" val="370294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3</a:t>
            </a:fld>
            <a:endParaRPr lang="nl-NL"/>
          </a:p>
        </p:txBody>
      </p:sp>
    </p:spTree>
    <p:extLst>
      <p:ext uri="{BB962C8B-B14F-4D97-AF65-F5344CB8AC3E}">
        <p14:creationId xmlns:p14="http://schemas.microsoft.com/office/powerpoint/2010/main" val="1210443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Voeg hier een aantal afbeeldingen toe met wat er van jou online (via google bijvoorbeeld) te vinden is.</a:t>
            </a:r>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4</a:t>
            </a:fld>
            <a:endParaRPr lang="nl-NL"/>
          </a:p>
        </p:txBody>
      </p:sp>
    </p:spTree>
    <p:extLst>
      <p:ext uri="{BB962C8B-B14F-4D97-AF65-F5344CB8AC3E}">
        <p14:creationId xmlns:p14="http://schemas.microsoft.com/office/powerpoint/2010/main" val="2516296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filmpje is treffend voor Digitaal Burgerschap. Alle onderdelen komen in dit filmpje terug. Het filmpje duurt 3 minuten, als de klas in slaap dreigt te vallen, laat dan een gedeelte zien.</a:t>
            </a:r>
            <a:endParaRPr lang="nl-NL" dirty="0">
              <a:cs typeface="Calibri"/>
            </a:endParaRPr>
          </a:p>
          <a:p>
            <a:endParaRPr lang="nl-NL" dirty="0">
              <a:cs typeface="Calibri"/>
            </a:endParaRPr>
          </a:p>
          <a:p>
            <a:r>
              <a:rPr lang="nl-NL" dirty="0">
                <a:hlinkClick r:id="rId3"/>
              </a:rPr>
              <a:t>https://www.youtube.com/watch?v=0bikrRQTA3Q</a:t>
            </a:r>
            <a:endParaRPr lang="nl-NL" dirty="0">
              <a:cs typeface="Calibri"/>
              <a:hlinkClick r:id="rId3"/>
            </a:endParaRPr>
          </a:p>
          <a:p>
            <a:endParaRPr lang="nl-NL" dirty="0">
              <a:cs typeface="Calibri"/>
            </a:endParaRPr>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5</a:t>
            </a:fld>
            <a:endParaRPr lang="nl-NL"/>
          </a:p>
        </p:txBody>
      </p:sp>
    </p:spTree>
    <p:extLst>
      <p:ext uri="{BB962C8B-B14F-4D97-AF65-F5344CB8AC3E}">
        <p14:creationId xmlns:p14="http://schemas.microsoft.com/office/powerpoint/2010/main" val="3746419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b="1" dirty="0"/>
              <a:t>Lees hier het de hele publicatie; het snijdt hout! </a:t>
            </a:r>
            <a:r>
              <a:rPr lang="nl-NL" sz="800" b="0" dirty="0"/>
              <a:t>https://www.rocfriesepoort.nl/sites/default/files/2021-04/Publicatie%20Digitaal%20Moreel%20Kompas.pdf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8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t>Digitaal burgerschap:</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t>Het kompas gebruiken we als metafoor. Iedereen bewandelt zijn eigen route, alleen of met anderen, bepaald door eigen en publieke waarden, op zoek naar de wijze waarop hij op een veilige, kritische en gezonde manier alle mogelijkheden en kansen van digitalisering kan benutten.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t>Het Digitaal moreel Kompas kent twee dimensies.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t>• In de didactische dimensie is het opdoen van kennis en vaardigheden ondergebracht.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t>• In de pedagogische dimensie gaat het om dialoog en bewustwording rondom de wijze waarop jongeren willen samenleven in een digitale wereld. Beide dimensies zijn sterk aan elkaar verbonden. Kennis is nodig om met elkaar in gesprek te komen</a:t>
            </a:r>
            <a:endParaRPr lang="nl-NL" dirty="0"/>
          </a:p>
          <a:p>
            <a:endParaRPr lang="nl-NL" dirty="0"/>
          </a:p>
          <a:p>
            <a:endParaRPr lang="nl-NL" dirty="0"/>
          </a:p>
          <a:p>
            <a:r>
              <a:rPr lang="nl-NL" dirty="0"/>
              <a:t>De didactische dimensie binnen het digitaal moreel kompas richt zich op kennis en vaardigheden en bestaat uit drie bouwstenen: </a:t>
            </a:r>
          </a:p>
          <a:p>
            <a:r>
              <a:rPr lang="nl-NL" dirty="0"/>
              <a:t>• Digitale veiligheid; dit gaat over (instrumentele) vaardigheden zoals het veilig omgaan met wachtwoorden, back-ups, updates, etc. </a:t>
            </a:r>
          </a:p>
          <a:p>
            <a:r>
              <a:rPr lang="nl-NL" dirty="0"/>
              <a:t>• Digitale soevereiniteit; dit heeft vooral te maken met kennis. Kennis over je eigen digitale voetafdruk, over hoe organisaties jouw persoonlijke data gebruiken, over jouw filterbubbel, over mis- en desinformatie en over complottheorieën </a:t>
            </a:r>
          </a:p>
          <a:p>
            <a:r>
              <a:rPr lang="nl-NL" dirty="0"/>
              <a:t>• Digitale gezondheid; deze laatste bouwsteen gaat over gezondheid in relatie tot de digitalisering van de samenleving. Sturing kunnen geven aan de digitale informatie die op je afkomt, bewustzijn over de impact van digitalisering op het milieu en het creëren van sociale veiligheid zijn belangrijke elementen. Digitale gezondheid heeft vooral te maken met ons gedrag.. </a:t>
            </a:r>
          </a:p>
          <a:p>
            <a:endParaRPr lang="nl-NL" dirty="0"/>
          </a:p>
          <a:p>
            <a:endParaRPr lang="nl-NL" dirty="0"/>
          </a:p>
          <a:p>
            <a:r>
              <a:rPr lang="nl-NL" dirty="0"/>
              <a:t>De pedagogische dimensie gaat over gedrag in relatie tot (het gebruik van) technologie en roept jongeren op om op basis van eigen waarden en publieke waarden het gesprek aan te gaan over de wijze waarop zij als individu, vriendengroep, familie of organisatie willen samenleven in de digitale wereld. De pedagogische dimensie is sterk verbonden aan de didactische dimensie. Het opdoen van kennis is immers nodig om de dialoog aan te gaan over eigen en publieke waarden. Denk bijvoorbeeld aan de waarde privacy. Het opdoen van kennis over de wijze waarop </a:t>
            </a:r>
            <a:r>
              <a:rPr lang="nl-NL" dirty="0" err="1"/>
              <a:t>techgiganten</a:t>
            </a:r>
            <a:r>
              <a:rPr lang="nl-NL" dirty="0"/>
              <a:t> en hyper commerciële bedrijven gebruik maken van jouw persoonsgegevens, kan helpen om standpunten in te nemen en waarden te definiëren.</a:t>
            </a:r>
          </a:p>
          <a:p>
            <a:endParaRPr lang="nl-NL" dirty="0"/>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6</a:t>
            </a:fld>
            <a:endParaRPr lang="nl-NL"/>
          </a:p>
        </p:txBody>
      </p:sp>
    </p:spTree>
    <p:extLst>
      <p:ext uri="{BB962C8B-B14F-4D97-AF65-F5344CB8AC3E}">
        <p14:creationId xmlns:p14="http://schemas.microsoft.com/office/powerpoint/2010/main" val="221837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Het doel van beroepsonderwijs is dat de student leert autonoom tot beslissingen te komen. Los van de docent, schooltradities, heersende normen en macht. Hij kan zich op een verantwoordelijke manier tot de maatschappij verhouden, op een manier waar hij achter kan staan en </a:t>
            </a:r>
            <a:r>
              <a:rPr lang="nl-NL" sz="1200" b="0" i="0" u="none" strike="noStrike" kern="1200" baseline="0" dirty="0" err="1">
                <a:solidFill>
                  <a:schemeClr val="tx1"/>
                </a:solidFill>
                <a:latin typeface="+mn-lt"/>
                <a:ea typeface="+mn-ea"/>
                <a:cs typeface="+mn-cs"/>
              </a:rPr>
              <a:t>en</a:t>
            </a:r>
            <a:r>
              <a:rPr lang="nl-NL" sz="1200" b="0" i="0" u="none" strike="noStrike" kern="1200" baseline="0" dirty="0">
                <a:solidFill>
                  <a:schemeClr val="tx1"/>
                </a:solidFill>
                <a:latin typeface="+mn-lt"/>
                <a:ea typeface="+mn-ea"/>
                <a:cs typeface="+mn-cs"/>
              </a:rPr>
              <a:t> tegelijk rekening houdt met anderen. Voor het kritisch denkend individu betekent autonomie onder andere in staat zijn om deel te nemen aan democratisch burgerschap5. Het onderwijs is een belangrijke bron voor onze democratische samenleving, daarom is het een plicht voor een school om studenten kritisch te leren denken. Kritische denkers dragen ook bij aan een samenleving waar dilemma’s vanuit verschillende perspectieven worden bekeken, waardoor ze de democratie versterken. </a:t>
            </a:r>
          </a:p>
          <a:p>
            <a:endParaRPr lang="nl-NL" sz="1200" b="0" i="0" u="none" strike="noStrike" kern="1200" baseline="0" dirty="0">
              <a:solidFill>
                <a:schemeClr val="tx1"/>
              </a:solidFill>
              <a:latin typeface="+mn-lt"/>
              <a:ea typeface="+mn-ea"/>
              <a:cs typeface="+mn-cs"/>
            </a:endParaRPr>
          </a:p>
          <a:p>
            <a:r>
              <a:rPr lang="nl-NL" sz="1200" b="1" kern="1200" dirty="0">
                <a:solidFill>
                  <a:schemeClr val="tx1"/>
                </a:solidFill>
                <a:effectLst/>
                <a:latin typeface="+mn-lt"/>
                <a:ea typeface="+mn-ea"/>
                <a:cs typeface="+mn-cs"/>
              </a:rPr>
              <a:t>Studentgedrag ten aanzien van kritisch denken: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Interpreteren: student kan eigen ervaringen / gedachte onder woorden brengen</a:t>
            </a:r>
          </a:p>
          <a:p>
            <a:r>
              <a:rPr lang="nl-NL" sz="1200" kern="1200" dirty="0">
                <a:solidFill>
                  <a:schemeClr val="tx1"/>
                </a:solidFill>
                <a:effectLst/>
                <a:latin typeface="+mn-lt"/>
                <a:ea typeface="+mn-ea"/>
                <a:cs typeface="+mn-cs"/>
              </a:rPr>
              <a:t>Analyseren: student kan benoemen wat er gebeurde</a:t>
            </a:r>
          </a:p>
          <a:p>
            <a:r>
              <a:rPr lang="nl-NL" sz="1200" kern="1200" dirty="0">
                <a:solidFill>
                  <a:schemeClr val="tx1"/>
                </a:solidFill>
                <a:effectLst/>
                <a:latin typeface="+mn-lt"/>
                <a:ea typeface="+mn-ea"/>
                <a:cs typeface="+mn-cs"/>
              </a:rPr>
              <a:t>Gevolgtrekken/concluderen: student is in staat de ervaring in de juiste context te plaatsten</a:t>
            </a:r>
          </a:p>
          <a:p>
            <a:r>
              <a:rPr lang="nl-NL" sz="1200" kern="1200" dirty="0">
                <a:solidFill>
                  <a:schemeClr val="tx1"/>
                </a:solidFill>
                <a:effectLst/>
                <a:latin typeface="+mn-lt"/>
                <a:ea typeface="+mn-ea"/>
                <a:cs typeface="+mn-cs"/>
              </a:rPr>
              <a:t>Evalueren: Student is in staat samen met mede studenten een gedeeld standpunt in te nemen.</a:t>
            </a:r>
          </a:p>
          <a:p>
            <a:r>
              <a:rPr lang="nl-NL" sz="1200" kern="1200" dirty="0">
                <a:solidFill>
                  <a:schemeClr val="tx1"/>
                </a:solidFill>
                <a:effectLst/>
                <a:latin typeface="+mn-lt"/>
                <a:ea typeface="+mn-ea"/>
                <a:cs typeface="+mn-cs"/>
              </a:rPr>
              <a:t>Uitleggen: student kan standpunt aan de hand van argumenten onder woorden brengen</a:t>
            </a:r>
          </a:p>
          <a:p>
            <a:r>
              <a:rPr lang="nl-NL" sz="1200" kern="1200" dirty="0">
                <a:solidFill>
                  <a:schemeClr val="tx1"/>
                </a:solidFill>
                <a:effectLst/>
                <a:latin typeface="+mn-lt"/>
                <a:ea typeface="+mn-ea"/>
                <a:cs typeface="+mn-cs"/>
              </a:rPr>
              <a:t>Zelfregulatie: student is in staat zelfstandig een activiteit te kiezen en te doen</a:t>
            </a:r>
          </a:p>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7</a:t>
            </a:fld>
            <a:endParaRPr lang="nl-NL"/>
          </a:p>
        </p:txBody>
      </p:sp>
    </p:spTree>
    <p:extLst>
      <p:ext uri="{BB962C8B-B14F-4D97-AF65-F5344CB8AC3E}">
        <p14:creationId xmlns:p14="http://schemas.microsoft.com/office/powerpoint/2010/main" val="442357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cs typeface="Calibri"/>
              </a:rPr>
              <a:t>Laat op It’s Learning zien waar de studenten het format van het Portfolio kunnen vinden. Laat de studenten gelijk werken in het portfolio, zodat zij elke keer de opdrachten gelijk in hun portfolio kunnen maken. </a:t>
            </a:r>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9</a:t>
            </a:fld>
            <a:endParaRPr lang="nl-NL"/>
          </a:p>
        </p:txBody>
      </p:sp>
    </p:spTree>
    <p:extLst>
      <p:ext uri="{BB962C8B-B14F-4D97-AF65-F5344CB8AC3E}">
        <p14:creationId xmlns:p14="http://schemas.microsoft.com/office/powerpoint/2010/main" val="1248064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Voeg een foto/bericht toe dat als laatst door jou (op sociale media) gepost is.</a:t>
            </a:r>
          </a:p>
          <a:p>
            <a:endParaRPr lang="nl-NL" dirty="0"/>
          </a:p>
          <a:p>
            <a:r>
              <a:rPr lang="nl-NL" dirty="0"/>
              <a:t>Geef weer wat dit over jou zegt. Bijvoorbeeld; </a:t>
            </a:r>
          </a:p>
          <a:p>
            <a:pPr marL="171450" indent="-171450">
              <a:buFontTx/>
              <a:buChar char="-"/>
            </a:pPr>
            <a:r>
              <a:rPr lang="nl-NL" dirty="0"/>
              <a:t>wat zie je op de foto/ bericht?</a:t>
            </a:r>
          </a:p>
          <a:p>
            <a:pPr marL="171450" indent="-171450">
              <a:buFontTx/>
              <a:buChar char="-"/>
            </a:pPr>
            <a:r>
              <a:rPr lang="nl-NL" dirty="0"/>
              <a:t>waar is de foto/ bericht geplaatst?</a:t>
            </a:r>
          </a:p>
          <a:p>
            <a:pPr marL="171450" indent="-171450">
              <a:buFontTx/>
              <a:buChar char="-"/>
            </a:pPr>
            <a:r>
              <a:rPr lang="nl-NL" dirty="0"/>
              <a:t>Wat zegt dit over jou?</a:t>
            </a:r>
          </a:p>
          <a:p>
            <a:pPr marL="171450" indent="-171450">
              <a:buFontTx/>
              <a:buChar char="-"/>
            </a:pPr>
            <a:r>
              <a:rPr lang="nl-NL" dirty="0"/>
              <a:t>Is dit voor iedereen zichtbaar?</a:t>
            </a:r>
          </a:p>
          <a:p>
            <a:endParaRPr lang="nl-NL" dirty="0"/>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10</a:t>
            </a:fld>
            <a:endParaRPr lang="nl-NL"/>
          </a:p>
        </p:txBody>
      </p:sp>
    </p:spTree>
    <p:extLst>
      <p:ext uri="{BB962C8B-B14F-4D97-AF65-F5344CB8AC3E}">
        <p14:creationId xmlns:p14="http://schemas.microsoft.com/office/powerpoint/2010/main" val="1396126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5586B75A-687E-405C-8A0B-8D00578BA2C3}" type="datetimeFigureOut">
              <a:rPr lang="en-US" dirty="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5586B75A-687E-405C-8A0B-8D00578BA2C3}" type="datetimeFigureOut">
              <a:rPr lang="en-US" dirty="0"/>
              <a:pPr/>
              <a:t>6/7/2022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5586B75A-687E-405C-8A0B-8D00578BA2C3}" type="datetimeFigureOut">
              <a:rPr lang="en-US" dirty="0"/>
              <a:pPr/>
              <a:t>6/7/2022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586B75A-687E-405C-8A0B-8D00578BA2C3}" type="datetimeFigureOut">
              <a:rPr lang="en-US" dirty="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586B75A-687E-405C-8A0B-8D00578BA2C3}" type="datetimeFigureOut">
              <a:rPr lang="en-US" dirty="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8" name="Date Placeholder 7"/>
          <p:cNvSpPr>
            <a:spLocks noGrp="1"/>
          </p:cNvSpPr>
          <p:nvPr>
            <p:ph type="dt" sz="half" idx="10"/>
          </p:nvPr>
        </p:nvSpPr>
        <p:spPr/>
        <p:txBody>
          <a:bodyPr/>
          <a:lstStyle/>
          <a:p>
            <a:fld id="{5586B75A-687E-405C-8A0B-8D00578BA2C3}" type="datetimeFigureOut">
              <a:rPr lang="en-US" dirty="0"/>
              <a:pPr/>
              <a:t>6/7/2022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 name="Date Placeholder 1"/>
          <p:cNvSpPr>
            <a:spLocks noGrp="1"/>
          </p:cNvSpPr>
          <p:nvPr>
            <p:ph type="dt" sz="half" idx="10"/>
          </p:nvPr>
        </p:nvSpPr>
        <p:spPr/>
        <p:txBody>
          <a:bodyPr/>
          <a:lstStyle/>
          <a:p>
            <a:fld id="{5586B75A-687E-405C-8A0B-8D00578BA2C3}" type="datetimeFigureOut">
              <a:rPr lang="en-US" dirty="0"/>
              <a:pPr/>
              <a:t>6/7/2022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a:p>
        </p:txBody>
      </p:sp>
      <p:sp>
        <p:nvSpPr>
          <p:cNvPr id="2" name="Date Placeholder 1"/>
          <p:cNvSpPr>
            <a:spLocks noGrp="1"/>
          </p:cNvSpPr>
          <p:nvPr>
            <p:ph type="dt" sz="half" idx="10"/>
          </p:nvPr>
        </p:nvSpPr>
        <p:spPr/>
        <p:txBody>
          <a:bodyPr/>
          <a:lstStyle/>
          <a:p>
            <a:fld id="{5586B75A-687E-405C-8A0B-8D00578BA2C3}" type="datetimeFigureOut">
              <a:rPr lang="en-US" dirty="0"/>
              <a:pPr/>
              <a:t>6/7/2022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6/7/2022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6/7/2022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6/7/2022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‹nr.›</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nc-sa/4.0/legalcode.nl"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creativecommons.org/licenses/by-nc/4.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youtube.com/watch?v=0bikrRQTA3Q"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FE8A7A51-D656-47F0-BF06-7DEC0FA09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ebben smartphones een generatie verwoest? Nou nee - NRC">
            <a:extLst>
              <a:ext uri="{FF2B5EF4-FFF2-40B4-BE49-F238E27FC236}">
                <a16:creationId xmlns:a16="http://schemas.microsoft.com/office/drawing/2014/main" id="{C25A2F2B-169B-4308-B1CA-DA326231883A}"/>
              </a:ext>
            </a:extLst>
          </p:cNvPr>
          <p:cNvPicPr>
            <a:picLocks noChangeAspect="1" noChangeArrowheads="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1589" t="12743" r="-1" b="4304"/>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72">
            <a:extLst>
              <a:ext uri="{FF2B5EF4-FFF2-40B4-BE49-F238E27FC236}">
                <a16:creationId xmlns:a16="http://schemas.microsoft.com/office/drawing/2014/main" id="{C0F7D017-358C-4536-980E-7C6B97AE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rgbClr val="578D9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4C711F44-60C9-4C33-9F30-80CC279E17A4}"/>
              </a:ext>
            </a:extLst>
          </p:cNvPr>
          <p:cNvSpPr>
            <a:spLocks noGrp="1"/>
          </p:cNvSpPr>
          <p:nvPr>
            <p:ph type="ctrTitle"/>
          </p:nvPr>
        </p:nvSpPr>
        <p:spPr>
          <a:xfrm>
            <a:off x="643467" y="1298448"/>
            <a:ext cx="3685070" cy="3255264"/>
          </a:xfrm>
        </p:spPr>
        <p:txBody>
          <a:bodyPr>
            <a:normAutofit/>
          </a:bodyPr>
          <a:lstStyle/>
          <a:p>
            <a:r>
              <a:rPr lang="nl-NL" sz="5500"/>
              <a:t>Digitaal Burgerschap</a:t>
            </a:r>
          </a:p>
        </p:txBody>
      </p:sp>
      <p:sp>
        <p:nvSpPr>
          <p:cNvPr id="3" name="Ondertitel 2">
            <a:extLst>
              <a:ext uri="{FF2B5EF4-FFF2-40B4-BE49-F238E27FC236}">
                <a16:creationId xmlns:a16="http://schemas.microsoft.com/office/drawing/2014/main" id="{CF2F42A9-C779-4A70-A4AC-F7B5A6CB3930}"/>
              </a:ext>
            </a:extLst>
          </p:cNvPr>
          <p:cNvSpPr>
            <a:spLocks noGrp="1"/>
          </p:cNvSpPr>
          <p:nvPr>
            <p:ph type="subTitle" idx="1"/>
          </p:nvPr>
        </p:nvSpPr>
        <p:spPr>
          <a:xfrm>
            <a:off x="643467" y="4670246"/>
            <a:ext cx="3685069" cy="914400"/>
          </a:xfrm>
        </p:spPr>
        <p:txBody>
          <a:bodyPr>
            <a:normAutofit/>
          </a:bodyPr>
          <a:lstStyle/>
          <a:p>
            <a:r>
              <a:rPr lang="nl-NL" b="1" dirty="0"/>
              <a:t>Identiteit versus Online Identiteit</a:t>
            </a:r>
            <a:endParaRPr lang="nl-NL" dirty="0"/>
          </a:p>
        </p:txBody>
      </p:sp>
      <p:sp>
        <p:nvSpPr>
          <p:cNvPr id="1030" name="Rectangle 74">
            <a:extLst>
              <a:ext uri="{FF2B5EF4-FFF2-40B4-BE49-F238E27FC236}">
                <a16:creationId xmlns:a16="http://schemas.microsoft.com/office/drawing/2014/main" id="{03D524A5-0026-48B3-A857-8AE02CEC0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6" descr="Het nieuwe Kasteel | Kasteel.gro | Digitale werkplaats Groningen 2019">
            <a:extLst>
              <a:ext uri="{FF2B5EF4-FFF2-40B4-BE49-F238E27FC236}">
                <a16:creationId xmlns:a16="http://schemas.microsoft.com/office/drawing/2014/main" id="{EB278458-644A-4813-A184-1131406447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Shape&#10;&#10;Description automatically generated with medium confidence">
            <a:extLst>
              <a:ext uri="{FF2B5EF4-FFF2-40B4-BE49-F238E27FC236}">
                <a16:creationId xmlns:a16="http://schemas.microsoft.com/office/drawing/2014/main" id="{C37B8D21-22AD-C8C4-12DD-A92D93F5ABBC}"/>
              </a:ext>
            </a:extLst>
          </p:cNvPr>
          <p:cNvPicPr>
            <a:picLocks noChangeAspect="1"/>
          </p:cNvPicPr>
          <p:nvPr/>
        </p:nvPicPr>
        <p:blipFill>
          <a:blip r:embed="rId5"/>
          <a:stretch>
            <a:fillRect/>
          </a:stretch>
        </p:blipFill>
        <p:spPr>
          <a:xfrm>
            <a:off x="9140208" y="6225062"/>
            <a:ext cx="2923060" cy="488490"/>
          </a:xfrm>
          <a:prstGeom prst="rect">
            <a:avLst/>
          </a:prstGeom>
        </p:spPr>
      </p:pic>
    </p:spTree>
    <p:extLst>
      <p:ext uri="{BB962C8B-B14F-4D97-AF65-F5344CB8AC3E}">
        <p14:creationId xmlns:p14="http://schemas.microsoft.com/office/powerpoint/2010/main" val="3753198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1C3082-35BB-4B4C-8D52-FECA4EDCDD06}"/>
              </a:ext>
            </a:extLst>
          </p:cNvPr>
          <p:cNvSpPr>
            <a:spLocks noGrp="1"/>
          </p:cNvSpPr>
          <p:nvPr>
            <p:ph type="title"/>
          </p:nvPr>
        </p:nvSpPr>
        <p:spPr/>
        <p:txBody>
          <a:bodyPr/>
          <a:lstStyle/>
          <a:p>
            <a:r>
              <a:rPr lang="nl-NL"/>
              <a:t>Wanneer heb je voor het laatst iets gepost?</a:t>
            </a:r>
          </a:p>
        </p:txBody>
      </p:sp>
      <p:sp>
        <p:nvSpPr>
          <p:cNvPr id="16" name="Tekstvak 15">
            <a:extLst>
              <a:ext uri="{FF2B5EF4-FFF2-40B4-BE49-F238E27FC236}">
                <a16:creationId xmlns:a16="http://schemas.microsoft.com/office/drawing/2014/main" id="{AC95AE41-506B-46F2-8A27-307EA794FE5C}"/>
              </a:ext>
            </a:extLst>
          </p:cNvPr>
          <p:cNvSpPr txBox="1"/>
          <p:nvPr/>
        </p:nvSpPr>
        <p:spPr>
          <a:xfrm>
            <a:off x="3675776" y="1393103"/>
            <a:ext cx="4840448" cy="2031325"/>
          </a:xfrm>
          <a:prstGeom prst="rect">
            <a:avLst/>
          </a:prstGeom>
          <a:noFill/>
        </p:spPr>
        <p:txBody>
          <a:bodyPr wrap="square" rtlCol="0">
            <a:spAutoFit/>
          </a:bodyPr>
          <a:lstStyle/>
          <a:p>
            <a:pPr marL="285750" indent="-285750">
              <a:buFont typeface="Arial" panose="020B0604020202020204" pitchFamily="34" charset="0"/>
              <a:buChar char="•"/>
            </a:pPr>
            <a:r>
              <a:rPr lang="nl-NL" dirty="0"/>
              <a:t>wat zie je op de foto/ bericht?</a:t>
            </a:r>
          </a:p>
          <a:p>
            <a:pPr marL="285750" indent="-285750">
              <a:buFont typeface="Arial" panose="020B0604020202020204" pitchFamily="34" charset="0"/>
              <a:buChar char="•"/>
            </a:pPr>
            <a:r>
              <a:rPr lang="nl-NL" dirty="0"/>
              <a:t>waar is de foto/ bericht geplaatst?</a:t>
            </a:r>
          </a:p>
          <a:p>
            <a:pPr marL="285750" indent="-285750">
              <a:buFont typeface="Arial" panose="020B0604020202020204" pitchFamily="34" charset="0"/>
              <a:buChar char="•"/>
            </a:pPr>
            <a:r>
              <a:rPr lang="nl-NL" dirty="0"/>
              <a:t>Wat zegt dit over jou?</a:t>
            </a:r>
          </a:p>
          <a:p>
            <a:pPr marL="285750" indent="-285750">
              <a:buFont typeface="Arial" panose="020B0604020202020204" pitchFamily="34" charset="0"/>
              <a:buChar char="•"/>
            </a:pPr>
            <a:r>
              <a:rPr lang="nl-NL" dirty="0"/>
              <a:t>Is dit voor iedereen zichtbaar?</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12" name="Picture 4" descr="Het nieuwe Kasteel | Kasteel.gro | Digitale werkplaats Groningen 2019">
            <a:extLst>
              <a:ext uri="{FF2B5EF4-FFF2-40B4-BE49-F238E27FC236}">
                <a16:creationId xmlns:a16="http://schemas.microsoft.com/office/drawing/2014/main" id="{343D6FD9-DD9D-4384-91DC-C8E9805DB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et nieuwe Kasteel | Kasteel.gro | Digitale werkplaats Groningen 2019">
            <a:extLst>
              <a:ext uri="{FF2B5EF4-FFF2-40B4-BE49-F238E27FC236}">
                <a16:creationId xmlns:a16="http://schemas.microsoft.com/office/drawing/2014/main" id="{15E842FA-FC5F-4CC7-ADD8-538AFED148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3">
            <a:extLst>
              <a:ext uri="{FF2B5EF4-FFF2-40B4-BE49-F238E27FC236}">
                <a16:creationId xmlns:a16="http://schemas.microsoft.com/office/drawing/2014/main" id="{B8E58076-6B6F-C7F8-25A5-CD69945BC6BF}"/>
              </a:ext>
            </a:extLst>
          </p:cNvPr>
          <p:cNvSpPr>
            <a:spLocks noGrp="1"/>
          </p:cNvSpPr>
          <p:nvPr>
            <p:ph idx="1"/>
          </p:nvPr>
        </p:nvSpPr>
        <p:spPr>
          <a:xfrm>
            <a:off x="3675776" y="1123837"/>
            <a:ext cx="7315200" cy="5120640"/>
          </a:xfrm>
        </p:spPr>
        <p:txBody>
          <a:bodyPr/>
          <a:lstStyle/>
          <a:p>
            <a:endParaRPr lang="nl-NL" dirty="0"/>
          </a:p>
        </p:txBody>
      </p:sp>
    </p:spTree>
    <p:extLst>
      <p:ext uri="{BB962C8B-B14F-4D97-AF65-F5344CB8AC3E}">
        <p14:creationId xmlns:p14="http://schemas.microsoft.com/office/powerpoint/2010/main" val="192242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D03C43-97FC-4CEA-B02F-746AB7AAA4F0}"/>
              </a:ext>
            </a:extLst>
          </p:cNvPr>
          <p:cNvSpPr>
            <a:spLocks noGrp="1"/>
          </p:cNvSpPr>
          <p:nvPr>
            <p:ph type="title"/>
          </p:nvPr>
        </p:nvSpPr>
        <p:spPr/>
        <p:txBody>
          <a:bodyPr/>
          <a:lstStyle/>
          <a:p>
            <a:r>
              <a:rPr lang="nl-NL" dirty="0"/>
              <a:t>Portfolio</a:t>
            </a:r>
            <a:br>
              <a:rPr lang="nl-NL" dirty="0"/>
            </a:br>
            <a:r>
              <a:rPr lang="nl-NL" dirty="0"/>
              <a:t>Opdracht</a:t>
            </a:r>
          </a:p>
        </p:txBody>
      </p:sp>
      <p:sp>
        <p:nvSpPr>
          <p:cNvPr id="3" name="Tijdelijke aanduiding voor inhoud 2">
            <a:extLst>
              <a:ext uri="{FF2B5EF4-FFF2-40B4-BE49-F238E27FC236}">
                <a16:creationId xmlns:a16="http://schemas.microsoft.com/office/drawing/2014/main" id="{C6D0C6EC-B196-4382-A8C0-4D2A0C36E643}"/>
              </a:ext>
            </a:extLst>
          </p:cNvPr>
          <p:cNvSpPr>
            <a:spLocks noGrp="1"/>
          </p:cNvSpPr>
          <p:nvPr>
            <p:ph idx="1"/>
          </p:nvPr>
        </p:nvSpPr>
        <p:spPr/>
        <p:txBody>
          <a:bodyPr/>
          <a:lstStyle/>
          <a:p>
            <a:r>
              <a:rPr lang="nl-NL" dirty="0"/>
              <a:t>Wanneer heb jij voor het laatst iets gepost op een </a:t>
            </a:r>
            <a:r>
              <a:rPr lang="nl-NL" dirty="0" err="1"/>
              <a:t>social</a:t>
            </a:r>
            <a:r>
              <a:rPr lang="nl-NL" dirty="0"/>
              <a:t> media en wat zegt dit over jou?</a:t>
            </a:r>
          </a:p>
          <a:p>
            <a:pPr lvl="1">
              <a:buFont typeface="Courier New" panose="02070309020205020404" pitchFamily="49" charset="0"/>
              <a:buChar char="o"/>
            </a:pPr>
            <a:r>
              <a:rPr lang="nl-NL" dirty="0"/>
              <a:t>Waar vond het plaats, wat was je aan het doen, wat gebeurde er? Noteer het gelijk in je portfolio. Voeg daar een screenshot van jouw post bij.  	 </a:t>
            </a:r>
          </a:p>
          <a:p>
            <a:pPr marL="0" indent="0">
              <a:buNone/>
            </a:pPr>
            <a:endParaRPr lang="nl-NL" dirty="0"/>
          </a:p>
        </p:txBody>
      </p:sp>
      <p:pic>
        <p:nvPicPr>
          <p:cNvPr id="4" name="Picture 4" descr="Het nieuwe Kasteel | Kasteel.gro | Digitale werkplaats Groningen 2019">
            <a:extLst>
              <a:ext uri="{FF2B5EF4-FFF2-40B4-BE49-F238E27FC236}">
                <a16:creationId xmlns:a16="http://schemas.microsoft.com/office/drawing/2014/main" id="{E29BAA7C-8625-43A9-A35E-40624D922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94A8F8D7-7795-470F-B637-82378516C5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7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B2608-B31F-4924-99E0-195F65409AF1}"/>
              </a:ext>
            </a:extLst>
          </p:cNvPr>
          <p:cNvSpPr>
            <a:spLocks noGrp="1"/>
          </p:cNvSpPr>
          <p:nvPr>
            <p:ph type="title"/>
          </p:nvPr>
        </p:nvSpPr>
        <p:spPr/>
        <p:txBody>
          <a:bodyPr/>
          <a:lstStyle/>
          <a:p>
            <a:r>
              <a:rPr lang="nl-NL" dirty="0"/>
              <a:t>Openbare gegevens</a:t>
            </a:r>
          </a:p>
        </p:txBody>
      </p:sp>
      <p:sp>
        <p:nvSpPr>
          <p:cNvPr id="3" name="Tijdelijke aanduiding voor inhoud 2">
            <a:extLst>
              <a:ext uri="{FF2B5EF4-FFF2-40B4-BE49-F238E27FC236}">
                <a16:creationId xmlns:a16="http://schemas.microsoft.com/office/drawing/2014/main" id="{E95EE317-FB89-48D0-838E-F4699B158D5D}"/>
              </a:ext>
            </a:extLst>
          </p:cNvPr>
          <p:cNvSpPr>
            <a:spLocks noGrp="1"/>
          </p:cNvSpPr>
          <p:nvPr>
            <p:ph idx="1"/>
          </p:nvPr>
        </p:nvSpPr>
        <p:spPr/>
        <p:txBody>
          <a:bodyPr/>
          <a:lstStyle/>
          <a:p>
            <a:r>
              <a:rPr lang="nl-NL" dirty="0"/>
              <a:t>Hoeveel van jouw gegevens staan openbaar?</a:t>
            </a:r>
          </a:p>
          <a:p>
            <a:r>
              <a:rPr lang="nl-NL" dirty="0"/>
              <a:t>Ik weet welke gegevens van mij tevoorschijn komen als mijn naam wordt gegoogeld. </a:t>
            </a:r>
          </a:p>
          <a:p>
            <a:r>
              <a:rPr lang="nl-NL" dirty="0"/>
              <a:t>Welke gegevens zou je beter niet openbaar kunnen zetten?</a:t>
            </a:r>
          </a:p>
        </p:txBody>
      </p:sp>
      <p:pic>
        <p:nvPicPr>
          <p:cNvPr id="6" name="Picture 4" descr="Het nieuwe Kasteel | Kasteel.gro | Digitale werkplaats Groningen 2019">
            <a:extLst>
              <a:ext uri="{FF2B5EF4-FFF2-40B4-BE49-F238E27FC236}">
                <a16:creationId xmlns:a16="http://schemas.microsoft.com/office/drawing/2014/main" id="{64B7FBD0-AA2A-4537-9B24-FA7EEF942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t nieuwe Kasteel | Kasteel.gro | Digitale werkplaats Groningen 2019">
            <a:extLst>
              <a:ext uri="{FF2B5EF4-FFF2-40B4-BE49-F238E27FC236}">
                <a16:creationId xmlns:a16="http://schemas.microsoft.com/office/drawing/2014/main" id="{4E42D770-2D07-4CFC-9C63-EC71C88896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707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5F1D0-414F-48EE-980A-44A2E6702077}"/>
              </a:ext>
            </a:extLst>
          </p:cNvPr>
          <p:cNvSpPr>
            <a:spLocks noGrp="1"/>
          </p:cNvSpPr>
          <p:nvPr>
            <p:ph type="title"/>
          </p:nvPr>
        </p:nvSpPr>
        <p:spPr/>
        <p:txBody>
          <a:bodyPr/>
          <a:lstStyle/>
          <a:p>
            <a:r>
              <a:rPr lang="nl-NL" dirty="0"/>
              <a:t>Open vraag</a:t>
            </a:r>
          </a:p>
        </p:txBody>
      </p:sp>
      <p:sp>
        <p:nvSpPr>
          <p:cNvPr id="3" name="Tijdelijke aanduiding voor inhoud 2">
            <a:extLst>
              <a:ext uri="{FF2B5EF4-FFF2-40B4-BE49-F238E27FC236}">
                <a16:creationId xmlns:a16="http://schemas.microsoft.com/office/drawing/2014/main" id="{0233D4AA-6428-41D0-B5D0-D7257A7913E1}"/>
              </a:ext>
            </a:extLst>
          </p:cNvPr>
          <p:cNvSpPr>
            <a:spLocks noGrp="1"/>
          </p:cNvSpPr>
          <p:nvPr>
            <p:ph idx="1"/>
          </p:nvPr>
        </p:nvSpPr>
        <p:spPr/>
        <p:txBody>
          <a:bodyPr/>
          <a:lstStyle/>
          <a:p>
            <a:r>
              <a:rPr lang="nl-NL" dirty="0"/>
              <a:t>Wie heb jij weleens gegoogeld en waarom?</a:t>
            </a:r>
          </a:p>
        </p:txBody>
      </p:sp>
      <p:pic>
        <p:nvPicPr>
          <p:cNvPr id="6" name="Picture 4" descr="Het nieuwe Kasteel | Kasteel.gro | Digitale werkplaats Groningen 2019">
            <a:extLst>
              <a:ext uri="{FF2B5EF4-FFF2-40B4-BE49-F238E27FC236}">
                <a16:creationId xmlns:a16="http://schemas.microsoft.com/office/drawing/2014/main" id="{7823E1C2-E845-45C2-80F6-75A02B168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t nieuwe Kasteel | Kasteel.gro | Digitale werkplaats Groningen 2019">
            <a:extLst>
              <a:ext uri="{FF2B5EF4-FFF2-40B4-BE49-F238E27FC236}">
                <a16:creationId xmlns:a16="http://schemas.microsoft.com/office/drawing/2014/main" id="{8C9941D4-82D8-41C3-859E-8870A7F329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s dit dé eigenschap die succes voorspelt...? Lees snel verder! - Werf&amp;amp;">
            <a:extLst>
              <a:ext uri="{FF2B5EF4-FFF2-40B4-BE49-F238E27FC236}">
                <a16:creationId xmlns:a16="http://schemas.microsoft.com/office/drawing/2014/main" id="{4D2ED3C8-984B-42A5-87AD-9615EF2A624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317"/>
          <a:stretch/>
        </p:blipFill>
        <p:spPr bwMode="auto">
          <a:xfrm>
            <a:off x="9018164" y="4020045"/>
            <a:ext cx="2069249" cy="17049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38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951E49-07FB-434A-B19A-E7FA7914F0B8}"/>
              </a:ext>
            </a:extLst>
          </p:cNvPr>
          <p:cNvSpPr>
            <a:spLocks noGrp="1"/>
          </p:cNvSpPr>
          <p:nvPr>
            <p:ph type="title"/>
          </p:nvPr>
        </p:nvSpPr>
        <p:spPr/>
        <p:txBody>
          <a:bodyPr/>
          <a:lstStyle/>
          <a:p>
            <a:r>
              <a:rPr lang="nl-NL" dirty="0"/>
              <a:t>Vraag:</a:t>
            </a:r>
            <a:br>
              <a:rPr lang="nl-NL" dirty="0"/>
            </a:br>
            <a:endParaRPr lang="nl-NL" dirty="0"/>
          </a:p>
        </p:txBody>
      </p:sp>
      <p:sp>
        <p:nvSpPr>
          <p:cNvPr id="3" name="Tijdelijke aanduiding voor inhoud 2">
            <a:extLst>
              <a:ext uri="{FF2B5EF4-FFF2-40B4-BE49-F238E27FC236}">
                <a16:creationId xmlns:a16="http://schemas.microsoft.com/office/drawing/2014/main" id="{4457EFDB-0931-4224-A18A-D846F8B67377}"/>
              </a:ext>
            </a:extLst>
          </p:cNvPr>
          <p:cNvSpPr>
            <a:spLocks noGrp="1"/>
          </p:cNvSpPr>
          <p:nvPr>
            <p:ph idx="1"/>
          </p:nvPr>
        </p:nvSpPr>
        <p:spPr/>
        <p:txBody>
          <a:bodyPr/>
          <a:lstStyle/>
          <a:p>
            <a:r>
              <a:rPr lang="nl-NL" dirty="0"/>
              <a:t>Hoeveel % van de </a:t>
            </a:r>
            <a:r>
              <a:rPr lang="nl-NL" dirty="0" err="1"/>
              <a:t>recruiters</a:t>
            </a:r>
            <a:r>
              <a:rPr lang="nl-NL" dirty="0"/>
              <a:t> zoekt online informatie op over een sollicitant?</a:t>
            </a:r>
          </a:p>
          <a:p>
            <a:pPr marL="0" indent="0">
              <a:buNone/>
            </a:pPr>
            <a:endParaRPr lang="nl-NL" dirty="0"/>
          </a:p>
        </p:txBody>
      </p:sp>
      <p:pic>
        <p:nvPicPr>
          <p:cNvPr id="6" name="Picture 4" descr="Het nieuwe Kasteel | Kasteel.gro | Digitale werkplaats Groningen 2019">
            <a:extLst>
              <a:ext uri="{FF2B5EF4-FFF2-40B4-BE49-F238E27FC236}">
                <a16:creationId xmlns:a16="http://schemas.microsoft.com/office/drawing/2014/main" id="{8C1A6CF1-A9A1-4524-957B-2C00B75EA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t nieuwe Kasteel | Kasteel.gro | Digitale werkplaats Groningen 2019">
            <a:extLst>
              <a:ext uri="{FF2B5EF4-FFF2-40B4-BE49-F238E27FC236}">
                <a16:creationId xmlns:a16="http://schemas.microsoft.com/office/drawing/2014/main" id="{3AA9F915-7B26-4B92-BC4C-28CFB66F06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349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8" name="Rectangle 47">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187973F5-B5C3-4184-8E7E-0609F4CC52E5}"/>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4600" spc="-100" dirty="0"/>
              <a:t>Wie </a:t>
            </a:r>
            <a:r>
              <a:rPr lang="en-US" sz="4600" spc="-100" dirty="0" err="1"/>
              <a:t>en</a:t>
            </a:r>
            <a:r>
              <a:rPr lang="en-US" sz="4600" spc="-100" dirty="0"/>
              <a:t> </a:t>
            </a:r>
            <a:r>
              <a:rPr lang="en-US" sz="4600" spc="-100" dirty="0" err="1"/>
              <a:t>waarom</a:t>
            </a:r>
            <a:r>
              <a:rPr lang="en-US" sz="4600" spc="-100" dirty="0"/>
              <a:t> </a:t>
            </a:r>
            <a:r>
              <a:rPr lang="en-US" sz="4600" spc="-100" dirty="0" err="1"/>
              <a:t>zoeken</a:t>
            </a:r>
            <a:r>
              <a:rPr lang="en-US" sz="4600" spc="-100" dirty="0"/>
              <a:t> we </a:t>
            </a:r>
            <a:r>
              <a:rPr lang="en-US" sz="4600" spc="-100" dirty="0" err="1"/>
              <a:t>iemand</a:t>
            </a:r>
            <a:r>
              <a:rPr lang="en-US" sz="4600" spc="-100" dirty="0"/>
              <a:t> online?</a:t>
            </a:r>
          </a:p>
        </p:txBody>
      </p:sp>
      <p:pic>
        <p:nvPicPr>
          <p:cNvPr id="7" name="Tijdelijke aanduiding voor inhoud 6">
            <a:extLst>
              <a:ext uri="{FF2B5EF4-FFF2-40B4-BE49-F238E27FC236}">
                <a16:creationId xmlns:a16="http://schemas.microsoft.com/office/drawing/2014/main" id="{66AF4BD1-FE9C-4193-8971-622F613BB5DD}"/>
              </a:ext>
            </a:extLst>
          </p:cNvPr>
          <p:cNvPicPr>
            <a:picLocks noGrp="1" noChangeAspect="1"/>
          </p:cNvPicPr>
          <p:nvPr>
            <p:ph idx="1"/>
          </p:nvPr>
        </p:nvPicPr>
        <p:blipFill>
          <a:blip r:embed="rId3"/>
          <a:stretch>
            <a:fillRect/>
          </a:stretch>
        </p:blipFill>
        <p:spPr>
          <a:xfrm>
            <a:off x="2153956" y="558890"/>
            <a:ext cx="8782113" cy="3556755"/>
          </a:xfrm>
          <a:prstGeom prst="rect">
            <a:avLst/>
          </a:prstGeom>
        </p:spPr>
      </p:pic>
      <p:pic>
        <p:nvPicPr>
          <p:cNvPr id="8" name="Picture 4" descr="Het nieuwe Kasteel | Kasteel.gro | Digitale werkplaats Groningen 2019">
            <a:extLst>
              <a:ext uri="{FF2B5EF4-FFF2-40B4-BE49-F238E27FC236}">
                <a16:creationId xmlns:a16="http://schemas.microsoft.com/office/drawing/2014/main" id="{2B2F49B0-9F71-4035-A62B-A142F6E654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et nieuwe Kasteel | Kasteel.gro | Digitale werkplaats Groningen 2019">
            <a:extLst>
              <a:ext uri="{FF2B5EF4-FFF2-40B4-BE49-F238E27FC236}">
                <a16:creationId xmlns:a16="http://schemas.microsoft.com/office/drawing/2014/main" id="{AED2A52B-89D2-41F6-949D-66C9DA0A03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333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560825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9FA19FF5-D7F9-4D38-A505-A948986A65BF}"/>
              </a:ext>
            </a:extLst>
          </p:cNvPr>
          <p:cNvSpPr>
            <a:spLocks noGrp="1"/>
          </p:cNvSpPr>
          <p:nvPr>
            <p:ph idx="1"/>
          </p:nvPr>
        </p:nvSpPr>
        <p:spPr>
          <a:xfrm>
            <a:off x="289249" y="2510395"/>
            <a:ext cx="4998962" cy="3274586"/>
          </a:xfrm>
        </p:spPr>
        <p:txBody>
          <a:bodyPr anchor="t">
            <a:normAutofit/>
          </a:bodyPr>
          <a:lstStyle/>
          <a:p>
            <a:r>
              <a:rPr lang="nl-NL" sz="2800" dirty="0">
                <a:solidFill>
                  <a:srgbClr val="FFFFFF"/>
                </a:solidFill>
              </a:rPr>
              <a:t>Wat doe jij eraan om online representatief over te komen?</a:t>
            </a:r>
          </a:p>
        </p:txBody>
      </p:sp>
      <p:pic>
        <p:nvPicPr>
          <p:cNvPr id="4" name="Afbeelding 4">
            <a:extLst>
              <a:ext uri="{FF2B5EF4-FFF2-40B4-BE49-F238E27FC236}">
                <a16:creationId xmlns:a16="http://schemas.microsoft.com/office/drawing/2014/main" id="{339BBDB1-2410-43F7-94D6-7686C92BA5EA}"/>
              </a:ext>
            </a:extLst>
          </p:cNvPr>
          <p:cNvPicPr>
            <a:picLocks noChangeAspect="1"/>
          </p:cNvPicPr>
          <p:nvPr/>
        </p:nvPicPr>
        <p:blipFill>
          <a:blip r:embed="rId3"/>
          <a:stretch>
            <a:fillRect/>
          </a:stretch>
        </p:blipFill>
        <p:spPr>
          <a:xfrm>
            <a:off x="6092890" y="1559183"/>
            <a:ext cx="5238340" cy="3719980"/>
          </a:xfrm>
          <a:prstGeom prst="rect">
            <a:avLst/>
          </a:prstGeom>
        </p:spPr>
      </p:pic>
      <p:pic>
        <p:nvPicPr>
          <p:cNvPr id="5" name="Picture 4" descr="Het nieuwe Kasteel | Kasteel.gro | Digitale werkplaats Groningen 2019">
            <a:extLst>
              <a:ext uri="{FF2B5EF4-FFF2-40B4-BE49-F238E27FC236}">
                <a16:creationId xmlns:a16="http://schemas.microsoft.com/office/drawing/2014/main" id="{91F41B25-82A5-44EF-8D10-9D5C16F954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et nieuwe Kasteel | Kasteel.gro | Digitale werkplaats Groningen 2019">
            <a:extLst>
              <a:ext uri="{FF2B5EF4-FFF2-40B4-BE49-F238E27FC236}">
                <a16:creationId xmlns:a16="http://schemas.microsoft.com/office/drawing/2014/main" id="{57F0DDF3-657B-42BD-90BD-745EA8F787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06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E12227-3C95-4611-8E4C-9A9CC3A957AF}"/>
              </a:ext>
            </a:extLst>
          </p:cNvPr>
          <p:cNvSpPr>
            <a:spLocks noGrp="1"/>
          </p:cNvSpPr>
          <p:nvPr>
            <p:ph type="title"/>
          </p:nvPr>
        </p:nvSpPr>
        <p:spPr>
          <a:xfrm>
            <a:off x="286897" y="1123836"/>
            <a:ext cx="2947482" cy="4601183"/>
          </a:xfrm>
        </p:spPr>
        <p:txBody>
          <a:bodyPr/>
          <a:lstStyle/>
          <a:p>
            <a:r>
              <a:rPr lang="nl-NL" dirty="0"/>
              <a:t>Portfolio Opdracht</a:t>
            </a:r>
          </a:p>
        </p:txBody>
      </p:sp>
      <p:sp>
        <p:nvSpPr>
          <p:cNvPr id="3" name="Tijdelijke aanduiding voor inhoud 2">
            <a:extLst>
              <a:ext uri="{FF2B5EF4-FFF2-40B4-BE49-F238E27FC236}">
                <a16:creationId xmlns:a16="http://schemas.microsoft.com/office/drawing/2014/main" id="{91CFBEAD-ACC2-4411-AD53-5E0F8A8D4B98}"/>
              </a:ext>
            </a:extLst>
          </p:cNvPr>
          <p:cNvSpPr>
            <a:spLocks noGrp="1"/>
          </p:cNvSpPr>
          <p:nvPr>
            <p:ph idx="1"/>
          </p:nvPr>
        </p:nvSpPr>
        <p:spPr/>
        <p:txBody>
          <a:bodyPr/>
          <a:lstStyle/>
          <a:p>
            <a:r>
              <a:rPr lang="nl-NL" dirty="0"/>
              <a:t>Google jezelf</a:t>
            </a:r>
          </a:p>
          <a:p>
            <a:r>
              <a:rPr lang="nl-NL" dirty="0"/>
              <a:t>Noteer (in jouw portfolio) welke gegevens van jou te vinden zijn (bijv. naam, woonplaats, adres, telefoonnummer, school, sportvereniging, </a:t>
            </a:r>
            <a:r>
              <a:rPr lang="nl-NL" dirty="0" err="1"/>
              <a:t>etc</a:t>
            </a:r>
            <a:r>
              <a:rPr lang="nl-NL" dirty="0"/>
              <a:t>)</a:t>
            </a:r>
          </a:p>
          <a:p>
            <a:r>
              <a:rPr lang="nl-NL" dirty="0"/>
              <a:t>In hoeverre was je hier bewust van? </a:t>
            </a:r>
          </a:p>
          <a:p>
            <a:r>
              <a:rPr lang="nl-NL" dirty="0"/>
              <a:t>Wat zouden gevolgen van deze openbare gegevens kunnen zijn?</a:t>
            </a:r>
          </a:p>
          <a:p>
            <a:pPr marL="0" indent="0">
              <a:buNone/>
            </a:pPr>
            <a:endParaRPr lang="nl-NL" dirty="0"/>
          </a:p>
        </p:txBody>
      </p:sp>
      <p:pic>
        <p:nvPicPr>
          <p:cNvPr id="6" name="Picture 4" descr="Het nieuwe Kasteel | Kasteel.gro | Digitale werkplaats Groningen 2019">
            <a:extLst>
              <a:ext uri="{FF2B5EF4-FFF2-40B4-BE49-F238E27FC236}">
                <a16:creationId xmlns:a16="http://schemas.microsoft.com/office/drawing/2014/main" id="{191EEEDB-79E4-4FE4-8D78-C6B4087D9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t nieuwe Kasteel | Kasteel.gro | Digitale werkplaats Groningen 2019">
            <a:extLst>
              <a:ext uri="{FF2B5EF4-FFF2-40B4-BE49-F238E27FC236}">
                <a16:creationId xmlns:a16="http://schemas.microsoft.com/office/drawing/2014/main" id="{3DBEB0FC-D210-4BB9-9C1F-162A26E710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116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FB00DB-E8ED-4255-A6E8-CA572A6EBAD8}"/>
              </a:ext>
            </a:extLst>
          </p:cNvPr>
          <p:cNvSpPr>
            <a:spLocks noGrp="1"/>
          </p:cNvSpPr>
          <p:nvPr>
            <p:ph type="title"/>
          </p:nvPr>
        </p:nvSpPr>
        <p:spPr/>
        <p:txBody>
          <a:bodyPr/>
          <a:lstStyle/>
          <a:p>
            <a:r>
              <a:rPr lang="nl-NL" dirty="0"/>
              <a:t>Stellingen 	</a:t>
            </a:r>
          </a:p>
        </p:txBody>
      </p:sp>
      <p:sp>
        <p:nvSpPr>
          <p:cNvPr id="3" name="Tijdelijke aanduiding voor inhoud 2">
            <a:extLst>
              <a:ext uri="{FF2B5EF4-FFF2-40B4-BE49-F238E27FC236}">
                <a16:creationId xmlns:a16="http://schemas.microsoft.com/office/drawing/2014/main" id="{EAFDDBE8-D469-471D-9F31-7566F3F6A2E7}"/>
              </a:ext>
            </a:extLst>
          </p:cNvPr>
          <p:cNvSpPr>
            <a:spLocks noGrp="1"/>
          </p:cNvSpPr>
          <p:nvPr>
            <p:ph idx="1"/>
          </p:nvPr>
        </p:nvSpPr>
        <p:spPr/>
        <p:txBody>
          <a:bodyPr/>
          <a:lstStyle/>
          <a:p>
            <a:r>
              <a:rPr lang="nl-NL" dirty="0"/>
              <a:t>Openbare (online) gegevens hebben altijd een negatief gevolg. </a:t>
            </a:r>
          </a:p>
          <a:p>
            <a:r>
              <a:rPr lang="nl-NL" dirty="0"/>
              <a:t>Het is verstandig om je adresgegevens niet openbaar te hebben staan. </a:t>
            </a:r>
          </a:p>
          <a:p>
            <a:r>
              <a:rPr lang="nl-NL" dirty="0"/>
              <a:t>Gevoelige foto’s of andere gevoelige gegevens kunnen invloed hebben op je loopbaan / carrière.</a:t>
            </a:r>
          </a:p>
          <a:p>
            <a:pPr marL="0" indent="0">
              <a:buNone/>
            </a:pPr>
            <a:endParaRPr lang="nl-NL" dirty="0"/>
          </a:p>
        </p:txBody>
      </p:sp>
      <p:pic>
        <p:nvPicPr>
          <p:cNvPr id="6" name="Picture 4" descr="Het nieuwe Kasteel | Kasteel.gro | Digitale werkplaats Groningen 2019">
            <a:extLst>
              <a:ext uri="{FF2B5EF4-FFF2-40B4-BE49-F238E27FC236}">
                <a16:creationId xmlns:a16="http://schemas.microsoft.com/office/drawing/2014/main" id="{4F802A6C-B24C-42F3-ABD3-2C7913685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t nieuwe Kasteel | Kasteel.gro | Digitale werkplaats Groningen 2019">
            <a:extLst>
              <a:ext uri="{FF2B5EF4-FFF2-40B4-BE49-F238E27FC236}">
                <a16:creationId xmlns:a16="http://schemas.microsoft.com/office/drawing/2014/main" id="{AC76CD1D-0F8D-4090-8753-227AC7DA03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s dit dé eigenschap die succes voorspelt...? Lees snel verder! - Werf&amp;amp;">
            <a:extLst>
              <a:ext uri="{FF2B5EF4-FFF2-40B4-BE49-F238E27FC236}">
                <a16:creationId xmlns:a16="http://schemas.microsoft.com/office/drawing/2014/main" id="{7FC6E900-9881-4EAB-8D94-F178918167F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317"/>
          <a:stretch/>
        </p:blipFill>
        <p:spPr bwMode="auto">
          <a:xfrm>
            <a:off x="9347774" y="4279773"/>
            <a:ext cx="2069249" cy="17049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87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D96B5E-82ED-4C73-B3D8-3EE66D8914FD}"/>
              </a:ext>
            </a:extLst>
          </p:cNvPr>
          <p:cNvSpPr>
            <a:spLocks noGrp="1"/>
          </p:cNvSpPr>
          <p:nvPr>
            <p:ph type="title"/>
          </p:nvPr>
        </p:nvSpPr>
        <p:spPr/>
        <p:txBody>
          <a:bodyPr/>
          <a:lstStyle/>
          <a:p>
            <a:r>
              <a:rPr lang="nl-NL" dirty="0"/>
              <a:t>It’s Learning</a:t>
            </a:r>
          </a:p>
        </p:txBody>
      </p:sp>
      <p:sp>
        <p:nvSpPr>
          <p:cNvPr id="3" name="Tijdelijke aanduiding voor inhoud 2">
            <a:extLst>
              <a:ext uri="{FF2B5EF4-FFF2-40B4-BE49-F238E27FC236}">
                <a16:creationId xmlns:a16="http://schemas.microsoft.com/office/drawing/2014/main" id="{7550B4D7-5FD2-40D6-834A-E9BFD7E1C7E0}"/>
              </a:ext>
            </a:extLst>
          </p:cNvPr>
          <p:cNvSpPr>
            <a:spLocks noGrp="1"/>
          </p:cNvSpPr>
          <p:nvPr>
            <p:ph idx="1"/>
          </p:nvPr>
        </p:nvSpPr>
        <p:spPr/>
        <p:txBody>
          <a:bodyPr/>
          <a:lstStyle/>
          <a:p>
            <a:r>
              <a:rPr lang="nl-NL" dirty="0"/>
              <a:t>Voeg de opdrachten van jouw post op </a:t>
            </a:r>
            <a:r>
              <a:rPr lang="nl-NL" dirty="0" err="1"/>
              <a:t>social</a:t>
            </a:r>
            <a:r>
              <a:rPr lang="nl-NL" dirty="0"/>
              <a:t> media en de opdracht waarin je jezelf googelt toe aan je Digitaal Burgerschapsportfolio.</a:t>
            </a:r>
          </a:p>
          <a:p>
            <a:r>
              <a:rPr lang="nl-NL" dirty="0"/>
              <a:t>Lever het in via It’s Learning</a:t>
            </a:r>
          </a:p>
        </p:txBody>
      </p:sp>
      <p:pic>
        <p:nvPicPr>
          <p:cNvPr id="4" name="Picture 4" descr="Het nieuwe Kasteel | Kasteel.gro | Digitale werkplaats Groningen 2019">
            <a:extLst>
              <a:ext uri="{FF2B5EF4-FFF2-40B4-BE49-F238E27FC236}">
                <a16:creationId xmlns:a16="http://schemas.microsoft.com/office/drawing/2014/main" id="{F35F1E97-BF2A-4D03-BE56-BD7AC49AE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AE46F699-399C-4E02-A124-F7DB056B1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989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EE2C32-245B-4333-825D-4B627855F0A6}"/>
              </a:ext>
            </a:extLst>
          </p:cNvPr>
          <p:cNvSpPr>
            <a:spLocks noGrp="1"/>
          </p:cNvSpPr>
          <p:nvPr>
            <p:ph type="title"/>
          </p:nvPr>
        </p:nvSpPr>
        <p:spPr/>
        <p:txBody>
          <a:bodyPr/>
          <a:lstStyle/>
          <a:p>
            <a:r>
              <a:rPr lang="nl-NL" dirty="0"/>
              <a:t>Vooruitblik</a:t>
            </a:r>
          </a:p>
        </p:txBody>
      </p:sp>
      <p:sp>
        <p:nvSpPr>
          <p:cNvPr id="3" name="Tijdelijke aanduiding voor inhoud 2">
            <a:extLst>
              <a:ext uri="{FF2B5EF4-FFF2-40B4-BE49-F238E27FC236}">
                <a16:creationId xmlns:a16="http://schemas.microsoft.com/office/drawing/2014/main" id="{488910FC-CB82-4AA7-B63F-F579CF3D49D6}"/>
              </a:ext>
            </a:extLst>
          </p:cNvPr>
          <p:cNvSpPr>
            <a:spLocks noGrp="1"/>
          </p:cNvSpPr>
          <p:nvPr>
            <p:ph idx="1"/>
          </p:nvPr>
        </p:nvSpPr>
        <p:spPr/>
        <p:txBody>
          <a:bodyPr/>
          <a:lstStyle/>
          <a:p>
            <a:r>
              <a:rPr lang="nl-NL" dirty="0"/>
              <a:t>Kennis maken.  </a:t>
            </a:r>
          </a:p>
          <a:p>
            <a:r>
              <a:rPr lang="nl-NL" dirty="0"/>
              <a:t>Digitaal Burgerschap </a:t>
            </a:r>
          </a:p>
          <a:p>
            <a:r>
              <a:rPr lang="nl-NL" dirty="0"/>
              <a:t>Kritische denkvaardigheden + opdrachten </a:t>
            </a:r>
          </a:p>
          <a:p>
            <a:r>
              <a:rPr lang="nl-NL" dirty="0"/>
              <a:t>Wanneer heb je voor het laatst iets gepost? En wat zegt dat over jou?</a:t>
            </a:r>
          </a:p>
          <a:p>
            <a:r>
              <a:rPr lang="nl-NL" dirty="0"/>
              <a:t>Wat is er online over jou te vinden?</a:t>
            </a:r>
          </a:p>
          <a:p>
            <a:r>
              <a:rPr lang="nl-NL" dirty="0"/>
              <a:t>Opdracht voor vandaag</a:t>
            </a:r>
          </a:p>
          <a:p>
            <a:pPr marL="0" indent="0">
              <a:buNone/>
            </a:pPr>
            <a:endParaRPr lang="nl-NL" dirty="0"/>
          </a:p>
          <a:p>
            <a:pPr marL="0" indent="0">
              <a:buNone/>
            </a:pPr>
            <a:endParaRPr lang="nl-NL" dirty="0"/>
          </a:p>
        </p:txBody>
      </p:sp>
      <p:pic>
        <p:nvPicPr>
          <p:cNvPr id="6" name="Picture 4" descr="Het nieuwe Kasteel | Kasteel.gro | Digitale werkplaats Groningen 2019">
            <a:extLst>
              <a:ext uri="{FF2B5EF4-FFF2-40B4-BE49-F238E27FC236}">
                <a16:creationId xmlns:a16="http://schemas.microsoft.com/office/drawing/2014/main" id="{42751C9A-FC8B-4CA5-8E2E-53C3B244F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t nieuwe Kasteel | Kasteel.gro | Digitale werkplaats Groningen 2019">
            <a:extLst>
              <a:ext uri="{FF2B5EF4-FFF2-40B4-BE49-F238E27FC236}">
                <a16:creationId xmlns:a16="http://schemas.microsoft.com/office/drawing/2014/main" id="{5345F26E-7A90-4E3B-B436-70282C9CB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771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5ABF62-7E5E-482D-89F9-B83BB07A5536}"/>
              </a:ext>
            </a:extLst>
          </p:cNvPr>
          <p:cNvSpPr>
            <a:spLocks noGrp="1"/>
          </p:cNvSpPr>
          <p:nvPr>
            <p:ph type="title"/>
          </p:nvPr>
        </p:nvSpPr>
        <p:spPr/>
        <p:txBody>
          <a:bodyPr/>
          <a:lstStyle/>
          <a:p>
            <a:r>
              <a:rPr lang="nl-NL"/>
              <a:t>Afronding</a:t>
            </a:r>
          </a:p>
        </p:txBody>
      </p:sp>
      <p:sp>
        <p:nvSpPr>
          <p:cNvPr id="3" name="Tijdelijke aanduiding voor inhoud 2">
            <a:extLst>
              <a:ext uri="{FF2B5EF4-FFF2-40B4-BE49-F238E27FC236}">
                <a16:creationId xmlns:a16="http://schemas.microsoft.com/office/drawing/2014/main" id="{B4F4BD65-06C4-4175-835E-DDBDD0429DA2}"/>
              </a:ext>
            </a:extLst>
          </p:cNvPr>
          <p:cNvSpPr>
            <a:spLocks noGrp="1"/>
          </p:cNvSpPr>
          <p:nvPr>
            <p:ph idx="1"/>
          </p:nvPr>
        </p:nvSpPr>
        <p:spPr>
          <a:xfrm>
            <a:off x="3869268" y="1026153"/>
            <a:ext cx="7315200" cy="5120640"/>
          </a:xfrm>
        </p:spPr>
        <p:txBody>
          <a:bodyPr/>
          <a:lstStyle/>
          <a:p>
            <a:r>
              <a:rPr lang="nl-NL" dirty="0"/>
              <a:t>Het doel van vandaag: “Aan het einde van de les weet je wat jouw online identiteit is en ben je je bewust van welke gegevens van jou openbaar staan en wat voor gevolgen dit kan hebben. </a:t>
            </a:r>
          </a:p>
          <a:p>
            <a:r>
              <a:rPr lang="nl-NL" dirty="0"/>
              <a:t>Hebben we het doel bereikt? En weet je wat het verschil is tussen jou online en offline identiteit?</a:t>
            </a:r>
          </a:p>
          <a:p>
            <a:pPr marL="0" indent="0">
              <a:buNone/>
            </a:pPr>
            <a:endParaRPr lang="nl-NL" dirty="0"/>
          </a:p>
        </p:txBody>
      </p:sp>
      <p:pic>
        <p:nvPicPr>
          <p:cNvPr id="6" name="Picture 4" descr="Het nieuwe Kasteel | Kasteel.gro | Digitale werkplaats Groningen 2019">
            <a:extLst>
              <a:ext uri="{FF2B5EF4-FFF2-40B4-BE49-F238E27FC236}">
                <a16:creationId xmlns:a16="http://schemas.microsoft.com/office/drawing/2014/main" id="{5E7DD57A-6038-44C6-947B-3C162F211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t nieuwe Kasteel | Kasteel.gro | Digitale werkplaats Groningen 2019">
            <a:extLst>
              <a:ext uri="{FF2B5EF4-FFF2-40B4-BE49-F238E27FC236}">
                <a16:creationId xmlns:a16="http://schemas.microsoft.com/office/drawing/2014/main" id="{808DD98D-CDF2-42C5-8BF4-706929D99A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s dit dé eigenschap die succes voorspelt...? Lees snel verder! - Werf&amp;amp;">
            <a:extLst>
              <a:ext uri="{FF2B5EF4-FFF2-40B4-BE49-F238E27FC236}">
                <a16:creationId xmlns:a16="http://schemas.microsoft.com/office/drawing/2014/main" id="{387B24F4-13FB-4C05-A228-A0D5A7B337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317"/>
          <a:stretch/>
        </p:blipFill>
        <p:spPr bwMode="auto">
          <a:xfrm>
            <a:off x="8989549" y="4441818"/>
            <a:ext cx="2069249" cy="17049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15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B3CB94F-B676-43B9-ACD9-B26260C6AFEA}"/>
              </a:ext>
            </a:extLst>
          </p:cNvPr>
          <p:cNvPicPr>
            <a:picLocks noChangeAspect="1"/>
          </p:cNvPicPr>
          <p:nvPr/>
        </p:nvPicPr>
        <p:blipFill>
          <a:blip r:embed="rId2"/>
          <a:stretch>
            <a:fillRect/>
          </a:stretch>
        </p:blipFill>
        <p:spPr>
          <a:xfrm>
            <a:off x="4380470" y="758540"/>
            <a:ext cx="3431059" cy="576837"/>
          </a:xfrm>
          <a:prstGeom prst="rect">
            <a:avLst/>
          </a:prstGeom>
        </p:spPr>
      </p:pic>
      <p:sp>
        <p:nvSpPr>
          <p:cNvPr id="4" name="TextBox 3">
            <a:extLst>
              <a:ext uri="{FF2B5EF4-FFF2-40B4-BE49-F238E27FC236}">
                <a16:creationId xmlns:a16="http://schemas.microsoft.com/office/drawing/2014/main" id="{83BA9BE4-215B-4C7A-BD7A-EE6D8073FAB4}"/>
              </a:ext>
            </a:extLst>
          </p:cNvPr>
          <p:cNvSpPr txBox="1"/>
          <p:nvPr/>
        </p:nvSpPr>
        <p:spPr>
          <a:xfrm>
            <a:off x="3222319" y="6099460"/>
            <a:ext cx="6347565" cy="646331"/>
          </a:xfrm>
          <a:prstGeom prst="rect">
            <a:avLst/>
          </a:prstGeom>
          <a:noFill/>
        </p:spPr>
        <p:txBody>
          <a:bodyPr wrap="square">
            <a:spAutoFit/>
          </a:bodyPr>
          <a:lstStyle/>
          <a:p>
            <a:r>
              <a:rPr lang="en-GB" dirty="0">
                <a:hlinkClick r:id="rId3"/>
              </a:rPr>
              <a:t>https://creativecommons.org/licenses/by-nc-sa/4.0/legalcode.nl</a:t>
            </a:r>
            <a:endParaRPr lang="en-GB" dirty="0"/>
          </a:p>
          <a:p>
            <a:endParaRPr lang="en-GB" dirty="0"/>
          </a:p>
        </p:txBody>
      </p:sp>
      <p:pic>
        <p:nvPicPr>
          <p:cNvPr id="6" name="Picture 5">
            <a:hlinkClick r:id="rId4"/>
            <a:extLst>
              <a:ext uri="{FF2B5EF4-FFF2-40B4-BE49-F238E27FC236}">
                <a16:creationId xmlns:a16="http://schemas.microsoft.com/office/drawing/2014/main" id="{C67F15EF-D4C5-41C0-A1B1-1E699F3DB23C}"/>
              </a:ext>
            </a:extLst>
          </p:cNvPr>
          <p:cNvPicPr>
            <a:picLocks noChangeAspect="1"/>
          </p:cNvPicPr>
          <p:nvPr/>
        </p:nvPicPr>
        <p:blipFill>
          <a:blip r:embed="rId5"/>
          <a:stretch>
            <a:fillRect/>
          </a:stretch>
        </p:blipFill>
        <p:spPr>
          <a:xfrm>
            <a:off x="1339350" y="1682834"/>
            <a:ext cx="4481602" cy="3792953"/>
          </a:xfrm>
          <a:prstGeom prst="rect">
            <a:avLst/>
          </a:prstGeom>
        </p:spPr>
      </p:pic>
      <p:pic>
        <p:nvPicPr>
          <p:cNvPr id="8" name="Picture 7">
            <a:hlinkClick r:id="rId4"/>
            <a:extLst>
              <a:ext uri="{FF2B5EF4-FFF2-40B4-BE49-F238E27FC236}">
                <a16:creationId xmlns:a16="http://schemas.microsoft.com/office/drawing/2014/main" id="{BD85CD29-545A-4F0D-BB31-F3C5999365A5}"/>
              </a:ext>
            </a:extLst>
          </p:cNvPr>
          <p:cNvPicPr>
            <a:picLocks noChangeAspect="1"/>
          </p:cNvPicPr>
          <p:nvPr/>
        </p:nvPicPr>
        <p:blipFill>
          <a:blip r:embed="rId6"/>
          <a:stretch>
            <a:fillRect/>
          </a:stretch>
        </p:blipFill>
        <p:spPr>
          <a:xfrm>
            <a:off x="6095999" y="1682834"/>
            <a:ext cx="5375673" cy="3792953"/>
          </a:xfrm>
          <a:prstGeom prst="rect">
            <a:avLst/>
          </a:prstGeom>
        </p:spPr>
      </p:pic>
    </p:spTree>
    <p:extLst>
      <p:ext uri="{BB962C8B-B14F-4D97-AF65-F5344CB8AC3E}">
        <p14:creationId xmlns:p14="http://schemas.microsoft.com/office/powerpoint/2010/main" val="4060634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324450-B2F1-47F5-94FC-60C24358FF51}"/>
              </a:ext>
            </a:extLst>
          </p:cNvPr>
          <p:cNvSpPr>
            <a:spLocks noGrp="1"/>
          </p:cNvSpPr>
          <p:nvPr>
            <p:ph type="title"/>
          </p:nvPr>
        </p:nvSpPr>
        <p:spPr>
          <a:xfrm>
            <a:off x="252919" y="1123837"/>
            <a:ext cx="2947482" cy="4601183"/>
          </a:xfrm>
        </p:spPr>
        <p:txBody>
          <a:bodyPr/>
          <a:lstStyle/>
          <a:p>
            <a:r>
              <a:rPr lang="nl-NL" dirty="0" err="1"/>
              <a:t>Lesdoel</a:t>
            </a:r>
            <a:r>
              <a:rPr lang="nl-NL" dirty="0"/>
              <a:t>	</a:t>
            </a:r>
          </a:p>
        </p:txBody>
      </p:sp>
      <p:sp>
        <p:nvSpPr>
          <p:cNvPr id="3" name="Tijdelijke aanduiding voor inhoud 2">
            <a:extLst>
              <a:ext uri="{FF2B5EF4-FFF2-40B4-BE49-F238E27FC236}">
                <a16:creationId xmlns:a16="http://schemas.microsoft.com/office/drawing/2014/main" id="{318102E9-70AF-4693-9A99-F67ECFBAF63A}"/>
              </a:ext>
            </a:extLst>
          </p:cNvPr>
          <p:cNvSpPr>
            <a:spLocks noGrp="1"/>
          </p:cNvSpPr>
          <p:nvPr>
            <p:ph idx="1"/>
          </p:nvPr>
        </p:nvSpPr>
        <p:spPr/>
        <p:txBody>
          <a:bodyPr/>
          <a:lstStyle/>
          <a:p>
            <a:pPr marL="0" indent="0">
              <a:buNone/>
            </a:pPr>
            <a:r>
              <a:rPr lang="nl-NL" dirty="0"/>
              <a:t>Doel: aan het einde van de les weet jij:</a:t>
            </a:r>
          </a:p>
          <a:p>
            <a:r>
              <a:rPr lang="nl-NL" dirty="0"/>
              <a:t>Wat het doel van digitaal burgerschap is. </a:t>
            </a:r>
          </a:p>
          <a:p>
            <a:r>
              <a:rPr lang="nl-NL" dirty="0"/>
              <a:t>Wat jouw online identiteit is. </a:t>
            </a:r>
          </a:p>
          <a:p>
            <a:pPr marL="0" indent="0">
              <a:buNone/>
            </a:pPr>
            <a:r>
              <a:rPr lang="nl-NL" dirty="0"/>
              <a:t>En is je bewustzijn over welke gegevens van jou openbaar staan en wat voor gevolgen dit eventueel kan </a:t>
            </a:r>
            <a:r>
              <a:rPr lang="nl-NL"/>
              <a:t>hebben vergroot.</a:t>
            </a:r>
            <a:endParaRPr lang="nl-NL" dirty="0"/>
          </a:p>
        </p:txBody>
      </p:sp>
      <p:pic>
        <p:nvPicPr>
          <p:cNvPr id="6" name="Picture 4" descr="Het nieuwe Kasteel | Kasteel.gro | Digitale werkplaats Groningen 2019">
            <a:extLst>
              <a:ext uri="{FF2B5EF4-FFF2-40B4-BE49-F238E27FC236}">
                <a16:creationId xmlns:a16="http://schemas.microsoft.com/office/drawing/2014/main" id="{89E2639A-2912-4408-9333-E2D8B37FF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t nieuwe Kasteel | Kasteel.gro | Digitale werkplaats Groningen 2019">
            <a:extLst>
              <a:ext uri="{FF2B5EF4-FFF2-40B4-BE49-F238E27FC236}">
                <a16:creationId xmlns:a16="http://schemas.microsoft.com/office/drawing/2014/main" id="{075EA8C8-ACFE-46E8-8519-5B661CA4FB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25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35DF7-A4D3-4CD0-8DED-0565940AA952}"/>
              </a:ext>
            </a:extLst>
          </p:cNvPr>
          <p:cNvSpPr>
            <a:spLocks noGrp="1"/>
          </p:cNvSpPr>
          <p:nvPr>
            <p:ph type="title"/>
          </p:nvPr>
        </p:nvSpPr>
        <p:spPr/>
        <p:txBody>
          <a:bodyPr>
            <a:normAutofit/>
          </a:bodyPr>
          <a:lstStyle/>
          <a:p>
            <a:r>
              <a:rPr lang="nl-NL" sz="3200" dirty="0"/>
              <a:t>Even kennis maken</a:t>
            </a:r>
          </a:p>
        </p:txBody>
      </p:sp>
      <p:pic>
        <p:nvPicPr>
          <p:cNvPr id="10" name="Picture 4" descr="Het nieuwe Kasteel | Kasteel.gro | Digitale werkplaats Groningen 2019">
            <a:extLst>
              <a:ext uri="{FF2B5EF4-FFF2-40B4-BE49-F238E27FC236}">
                <a16:creationId xmlns:a16="http://schemas.microsoft.com/office/drawing/2014/main" id="{6F8C4A1B-47A0-45A6-B917-9840F51A5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et nieuwe Kasteel | Kasteel.gro | Digitale werkplaats Groningen 2019">
            <a:extLst>
              <a:ext uri="{FF2B5EF4-FFF2-40B4-BE49-F238E27FC236}">
                <a16:creationId xmlns:a16="http://schemas.microsoft.com/office/drawing/2014/main" id="{BE493383-0307-4B40-83ED-F90C75A0F1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3">
            <a:extLst>
              <a:ext uri="{FF2B5EF4-FFF2-40B4-BE49-F238E27FC236}">
                <a16:creationId xmlns:a16="http://schemas.microsoft.com/office/drawing/2014/main" id="{27637396-DF57-4295-95E3-5516339E948D}"/>
              </a:ext>
            </a:extLst>
          </p:cNvPr>
          <p:cNvSpPr>
            <a:spLocks noGrp="1"/>
          </p:cNvSpPr>
          <p:nvPr>
            <p:ph idx="1"/>
          </p:nvPr>
        </p:nvSpPr>
        <p:spPr/>
        <p:txBody>
          <a:bodyPr/>
          <a:lstStyle/>
          <a:p>
            <a:r>
              <a:rPr lang="nl-NL" dirty="0"/>
              <a:t>Persoonlijke zoekresultaten:</a:t>
            </a:r>
          </a:p>
        </p:txBody>
      </p:sp>
    </p:spTree>
    <p:extLst>
      <p:ext uri="{BB962C8B-B14F-4D97-AF65-F5344CB8AC3E}">
        <p14:creationId xmlns:p14="http://schemas.microsoft.com/office/powerpoint/2010/main" val="1371197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C981A2-1CBA-4193-9656-078F1A40CBCC}"/>
              </a:ext>
            </a:extLst>
          </p:cNvPr>
          <p:cNvSpPr>
            <a:spLocks noGrp="1"/>
          </p:cNvSpPr>
          <p:nvPr>
            <p:ph type="title"/>
          </p:nvPr>
        </p:nvSpPr>
        <p:spPr/>
        <p:txBody>
          <a:bodyPr/>
          <a:lstStyle/>
          <a:p>
            <a:r>
              <a:rPr lang="nl-NL" dirty="0"/>
              <a:t>Digitaal Burgerschap</a:t>
            </a:r>
          </a:p>
        </p:txBody>
      </p:sp>
      <p:sp>
        <p:nvSpPr>
          <p:cNvPr id="3" name="Tijdelijke aanduiding voor inhoud 2">
            <a:extLst>
              <a:ext uri="{FF2B5EF4-FFF2-40B4-BE49-F238E27FC236}">
                <a16:creationId xmlns:a16="http://schemas.microsoft.com/office/drawing/2014/main" id="{1F869361-341D-43DE-A5E2-65B2BCE30D1C}"/>
              </a:ext>
            </a:extLst>
          </p:cNvPr>
          <p:cNvSpPr>
            <a:spLocks noGrp="1"/>
          </p:cNvSpPr>
          <p:nvPr>
            <p:ph idx="1"/>
          </p:nvPr>
        </p:nvSpPr>
        <p:spPr>
          <a:xfrm>
            <a:off x="3956951" y="-689119"/>
            <a:ext cx="7315200" cy="5120640"/>
          </a:xfrm>
        </p:spPr>
        <p:txBody>
          <a:bodyPr/>
          <a:lstStyle/>
          <a:p>
            <a:pPr marL="0" indent="0">
              <a:buNone/>
            </a:pPr>
            <a:r>
              <a:rPr lang="nl-NL" dirty="0"/>
              <a:t>Korte introductie over de snel veranderende digitale wereld waar we in leven.</a:t>
            </a:r>
          </a:p>
          <a:p>
            <a:pPr marL="0" indent="0">
              <a:buNone/>
            </a:pPr>
            <a:endParaRPr lang="nl-NL" dirty="0"/>
          </a:p>
          <a:p>
            <a:pPr marL="0" indent="0">
              <a:buNone/>
            </a:pPr>
            <a:endParaRPr lang="nl-NL" dirty="0"/>
          </a:p>
        </p:txBody>
      </p:sp>
      <p:pic>
        <p:nvPicPr>
          <p:cNvPr id="5" name="Picture 4" descr="Het nieuwe Kasteel | Kasteel.gro | Digitale werkplaats Groningen 2019">
            <a:extLst>
              <a:ext uri="{FF2B5EF4-FFF2-40B4-BE49-F238E27FC236}">
                <a16:creationId xmlns:a16="http://schemas.microsoft.com/office/drawing/2014/main" id="{1A504EA3-FD25-4BB6-B8E3-D411AACF67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et nieuwe Kasteel | Kasteel.gro | Digitale werkplaats Groningen 2019">
            <a:extLst>
              <a:ext uri="{FF2B5EF4-FFF2-40B4-BE49-F238E27FC236}">
                <a16:creationId xmlns:a16="http://schemas.microsoft.com/office/drawing/2014/main" id="{ED9004E5-661F-4E6F-94FE-E56762B52C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ep 7">
            <a:extLst>
              <a:ext uri="{FF2B5EF4-FFF2-40B4-BE49-F238E27FC236}">
                <a16:creationId xmlns:a16="http://schemas.microsoft.com/office/drawing/2014/main" id="{961B5457-A9FB-4CB3-B860-75EDC6C9C426}"/>
              </a:ext>
            </a:extLst>
          </p:cNvPr>
          <p:cNvGrpSpPr/>
          <p:nvPr/>
        </p:nvGrpSpPr>
        <p:grpSpPr>
          <a:xfrm>
            <a:off x="3956951" y="1871201"/>
            <a:ext cx="5850928" cy="4042415"/>
            <a:chOff x="3956951" y="1871201"/>
            <a:chExt cx="5850928" cy="4042415"/>
          </a:xfrm>
        </p:grpSpPr>
        <p:pic>
          <p:nvPicPr>
            <p:cNvPr id="4" name="Afbeelding 3">
              <a:hlinkClick r:id="rId5"/>
              <a:extLst>
                <a:ext uri="{FF2B5EF4-FFF2-40B4-BE49-F238E27FC236}">
                  <a16:creationId xmlns:a16="http://schemas.microsoft.com/office/drawing/2014/main" id="{BB4B02F4-A2C0-4013-B92E-7B46DC72C238}"/>
                </a:ext>
              </a:extLst>
            </p:cNvPr>
            <p:cNvPicPr>
              <a:picLocks noChangeAspect="1"/>
            </p:cNvPicPr>
            <p:nvPr/>
          </p:nvPicPr>
          <p:blipFill>
            <a:blip r:embed="rId6"/>
            <a:stretch>
              <a:fillRect/>
            </a:stretch>
          </p:blipFill>
          <p:spPr>
            <a:xfrm>
              <a:off x="3956951" y="1871201"/>
              <a:ext cx="5850928" cy="3673083"/>
            </a:xfrm>
            <a:prstGeom prst="rect">
              <a:avLst/>
            </a:prstGeom>
          </p:spPr>
        </p:pic>
        <p:sp>
          <p:nvSpPr>
            <p:cNvPr id="7" name="Tekstvak 6">
              <a:extLst>
                <a:ext uri="{FF2B5EF4-FFF2-40B4-BE49-F238E27FC236}">
                  <a16:creationId xmlns:a16="http://schemas.microsoft.com/office/drawing/2014/main" id="{2FFD3A5C-8300-495F-A809-7043AAEFABB1}"/>
                </a:ext>
              </a:extLst>
            </p:cNvPr>
            <p:cNvSpPr txBox="1"/>
            <p:nvPr/>
          </p:nvSpPr>
          <p:spPr>
            <a:xfrm>
              <a:off x="3956951" y="5544284"/>
              <a:ext cx="4161717" cy="369332"/>
            </a:xfrm>
            <a:prstGeom prst="rect">
              <a:avLst/>
            </a:prstGeom>
            <a:noFill/>
          </p:spPr>
          <p:txBody>
            <a:bodyPr wrap="none" rtlCol="0">
              <a:spAutoFit/>
            </a:bodyPr>
            <a:lstStyle/>
            <a:p>
              <a:r>
                <a:rPr lang="nl-NL" i="1" dirty="0"/>
                <a:t>Klik op de afbeelding voor weergave video</a:t>
              </a:r>
            </a:p>
          </p:txBody>
        </p:sp>
      </p:grpSp>
    </p:spTree>
    <p:extLst>
      <p:ext uri="{BB962C8B-B14F-4D97-AF65-F5344CB8AC3E}">
        <p14:creationId xmlns:p14="http://schemas.microsoft.com/office/powerpoint/2010/main" val="1181104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FCF8D96-ACCE-4A38-BFE7-4D631184D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el 1">
            <a:extLst>
              <a:ext uri="{FF2B5EF4-FFF2-40B4-BE49-F238E27FC236}">
                <a16:creationId xmlns:a16="http://schemas.microsoft.com/office/drawing/2014/main" id="{92908799-1C94-4B6B-A15C-3E0BFC7D4D92}"/>
              </a:ext>
            </a:extLst>
          </p:cNvPr>
          <p:cNvSpPr>
            <a:spLocks noGrp="1"/>
          </p:cNvSpPr>
          <p:nvPr>
            <p:ph type="title"/>
          </p:nvPr>
        </p:nvSpPr>
        <p:spPr>
          <a:xfrm>
            <a:off x="289248" y="1123837"/>
            <a:ext cx="4998963" cy="1255469"/>
          </a:xfrm>
        </p:spPr>
        <p:txBody>
          <a:bodyPr>
            <a:normAutofit/>
          </a:bodyPr>
          <a:lstStyle/>
          <a:p>
            <a:r>
              <a:rPr lang="nl-NL" dirty="0"/>
              <a:t>Digitaal Burgerschap	</a:t>
            </a:r>
          </a:p>
        </p:txBody>
      </p:sp>
      <p:sp>
        <p:nvSpPr>
          <p:cNvPr id="3" name="Tijdelijke aanduiding voor inhoud 2">
            <a:extLst>
              <a:ext uri="{FF2B5EF4-FFF2-40B4-BE49-F238E27FC236}">
                <a16:creationId xmlns:a16="http://schemas.microsoft.com/office/drawing/2014/main" id="{7F264234-717C-441A-A9AE-0225BF6245E2}"/>
              </a:ext>
            </a:extLst>
          </p:cNvPr>
          <p:cNvSpPr>
            <a:spLocks noGrp="1"/>
          </p:cNvSpPr>
          <p:nvPr>
            <p:ph idx="1"/>
          </p:nvPr>
        </p:nvSpPr>
        <p:spPr>
          <a:xfrm>
            <a:off x="289249" y="2510395"/>
            <a:ext cx="4998962" cy="3274586"/>
          </a:xfrm>
        </p:spPr>
        <p:txBody>
          <a:bodyPr anchor="t">
            <a:normAutofit/>
          </a:bodyPr>
          <a:lstStyle/>
          <a:p>
            <a:pPr marL="0" indent="0">
              <a:buNone/>
            </a:pPr>
            <a:r>
              <a:rPr lang="nl-NL" b="1" dirty="0">
                <a:solidFill>
                  <a:srgbClr val="FFFFFF"/>
                </a:solidFill>
              </a:rPr>
              <a:t>We gaan met elkaar in gesprek:</a:t>
            </a:r>
          </a:p>
          <a:p>
            <a:pPr marL="0" indent="0">
              <a:buNone/>
            </a:pPr>
            <a:endParaRPr lang="nl-NL" b="1" dirty="0">
              <a:solidFill>
                <a:srgbClr val="FFFFFF"/>
              </a:solidFill>
            </a:endParaRPr>
          </a:p>
          <a:p>
            <a:pPr>
              <a:buClrTx/>
              <a:buFont typeface="Arial" panose="020B0604020202020204" pitchFamily="34" charset="0"/>
              <a:buChar char="•"/>
            </a:pPr>
            <a:r>
              <a:rPr lang="nl-NL" dirty="0">
                <a:solidFill>
                  <a:srgbClr val="FFFFFF"/>
                </a:solidFill>
              </a:rPr>
              <a:t>Om kennis en vaardigheden te vergroten ( middelste schijf) </a:t>
            </a:r>
          </a:p>
          <a:p>
            <a:pPr marL="0" indent="0">
              <a:buNone/>
            </a:pPr>
            <a:endParaRPr lang="nl-NL" dirty="0">
              <a:solidFill>
                <a:srgbClr val="FFFFFF"/>
              </a:solidFill>
            </a:endParaRPr>
          </a:p>
          <a:p>
            <a:pPr>
              <a:buClrTx/>
            </a:pPr>
            <a:r>
              <a:rPr lang="nl-NL" dirty="0">
                <a:solidFill>
                  <a:srgbClr val="FFFFFF"/>
                </a:solidFill>
              </a:rPr>
              <a:t>Over hoe we willen samenleven in een digitale wereld (buitenste ring)	</a:t>
            </a:r>
          </a:p>
          <a:p>
            <a:endParaRPr lang="nl-NL" dirty="0">
              <a:solidFill>
                <a:srgbClr val="FFFFFF"/>
              </a:solidFill>
            </a:endParaRPr>
          </a:p>
        </p:txBody>
      </p:sp>
      <p:pic>
        <p:nvPicPr>
          <p:cNvPr id="1026" name="Picture 2" descr="Publicatie Digitaal Moreel Kompas | ROC Friese Poort">
            <a:extLst>
              <a:ext uri="{FF2B5EF4-FFF2-40B4-BE49-F238E27FC236}">
                <a16:creationId xmlns:a16="http://schemas.microsoft.com/office/drawing/2014/main" id="{48BC9C4B-C98E-4B81-9C02-28430A3523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9" r="605" b="3"/>
          <a:stretch/>
        </p:blipFill>
        <p:spPr bwMode="auto">
          <a:xfrm>
            <a:off x="6083162" y="759254"/>
            <a:ext cx="5238340" cy="5330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et nieuwe Kasteel | Kasteel.gro | Digitale werkplaats Groningen 2019">
            <a:extLst>
              <a:ext uri="{FF2B5EF4-FFF2-40B4-BE49-F238E27FC236}">
                <a16:creationId xmlns:a16="http://schemas.microsoft.com/office/drawing/2014/main" id="{4A2BAE47-667A-4F76-B09E-FFBC8D9EBA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t nieuwe Kasteel | Kasteel.gro | Digitale werkplaats Groningen 2019">
            <a:extLst>
              <a:ext uri="{FF2B5EF4-FFF2-40B4-BE49-F238E27FC236}">
                <a16:creationId xmlns:a16="http://schemas.microsoft.com/office/drawing/2014/main" id="{E94475B8-C30F-4E49-B308-91E7D50FE7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556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DB9191-59ED-4A05-A710-DFBAC9387DAD}"/>
              </a:ext>
            </a:extLst>
          </p:cNvPr>
          <p:cNvSpPr>
            <a:spLocks noGrp="1"/>
          </p:cNvSpPr>
          <p:nvPr>
            <p:ph type="title"/>
          </p:nvPr>
        </p:nvSpPr>
        <p:spPr/>
        <p:txBody>
          <a:bodyPr/>
          <a:lstStyle/>
          <a:p>
            <a:r>
              <a:rPr lang="nl-NL"/>
              <a:t>Kritisch denken </a:t>
            </a:r>
            <a:br>
              <a:rPr lang="nl-NL"/>
            </a:br>
            <a:r>
              <a:rPr lang="nl-NL"/>
              <a:t>&amp; </a:t>
            </a:r>
            <a:br>
              <a:rPr lang="nl-NL"/>
            </a:br>
            <a:r>
              <a:rPr lang="nl-NL"/>
              <a:t>Digitaal burgerschap?</a:t>
            </a:r>
            <a:endParaRPr lang="nl-NL" dirty="0"/>
          </a:p>
        </p:txBody>
      </p:sp>
      <p:sp>
        <p:nvSpPr>
          <p:cNvPr id="3" name="Tijdelijke aanduiding voor inhoud 2">
            <a:extLst>
              <a:ext uri="{FF2B5EF4-FFF2-40B4-BE49-F238E27FC236}">
                <a16:creationId xmlns:a16="http://schemas.microsoft.com/office/drawing/2014/main" id="{2497522B-5C92-4F16-B089-FDDB46803B58}"/>
              </a:ext>
            </a:extLst>
          </p:cNvPr>
          <p:cNvSpPr>
            <a:spLocks noGrp="1"/>
          </p:cNvSpPr>
          <p:nvPr>
            <p:ph idx="1"/>
          </p:nvPr>
        </p:nvSpPr>
        <p:spPr/>
        <p:txBody>
          <a:bodyPr>
            <a:normAutofit lnSpcReduction="10000"/>
          </a:bodyPr>
          <a:lstStyle/>
          <a:p>
            <a:pPr marL="0" indent="0" algn="ctr">
              <a:buNone/>
            </a:pPr>
            <a:r>
              <a:rPr lang="nl-NL" b="1" i="1" dirty="0"/>
              <a:t>Kritische denkers zijn wendbaar in een snel veranderende wereld, maar ze waaien niet met alle winden mee. </a:t>
            </a:r>
          </a:p>
          <a:p>
            <a:endParaRPr lang="nl-NL" i="1" dirty="0"/>
          </a:p>
          <a:p>
            <a:r>
              <a:rPr lang="nl-NL" i="1" dirty="0"/>
              <a:t>Binnen digitaal burgerschap is er geen goed of fout.</a:t>
            </a:r>
          </a:p>
          <a:p>
            <a:r>
              <a:rPr lang="nl-NL" i="1" dirty="0"/>
              <a:t>Nadenken over welke keuzes jij maakt in deze digitale wereld en waarom.</a:t>
            </a:r>
          </a:p>
          <a:p>
            <a:endParaRPr lang="nl-NL" i="1" dirty="0"/>
          </a:p>
          <a:p>
            <a:r>
              <a:rPr lang="nl-NL" i="1" dirty="0"/>
              <a:t>Daag jezelf uit door:</a:t>
            </a:r>
          </a:p>
          <a:p>
            <a:pPr marL="0" indent="0">
              <a:buNone/>
            </a:pPr>
            <a:r>
              <a:rPr lang="nl-NL" i="1" dirty="0"/>
              <a:t>	- Nieuwsgierig te zijn</a:t>
            </a:r>
          </a:p>
          <a:p>
            <a:pPr marL="0" indent="0">
              <a:buNone/>
            </a:pPr>
            <a:r>
              <a:rPr lang="nl-NL" i="1" dirty="0"/>
              <a:t>	- Zonder oordeel te luisteren </a:t>
            </a:r>
          </a:p>
          <a:p>
            <a:pPr marL="0" indent="0">
              <a:buNone/>
            </a:pPr>
            <a:r>
              <a:rPr lang="nl-NL" i="1" dirty="0"/>
              <a:t>	- Flexibel te zijn</a:t>
            </a:r>
          </a:p>
          <a:p>
            <a:pPr marL="0" indent="0">
              <a:buNone/>
            </a:pPr>
            <a:r>
              <a:rPr lang="nl-NL" i="1" dirty="0"/>
              <a:t>	- Open te staan voor de mening van een ander en deze eerlijk 	te beoordelen</a:t>
            </a:r>
          </a:p>
          <a:p>
            <a:pPr marL="0" indent="0">
              <a:buNone/>
            </a:pPr>
            <a:r>
              <a:rPr lang="nl-NL" i="1" dirty="0"/>
              <a:t>	- Bereid zijn om je mening te heroverwegen</a:t>
            </a:r>
          </a:p>
        </p:txBody>
      </p:sp>
      <p:pic>
        <p:nvPicPr>
          <p:cNvPr id="4" name="Picture 4" descr="Het nieuwe Kasteel | Kasteel.gro | Digitale werkplaats Groningen 2019">
            <a:extLst>
              <a:ext uri="{FF2B5EF4-FFF2-40B4-BE49-F238E27FC236}">
                <a16:creationId xmlns:a16="http://schemas.microsoft.com/office/drawing/2014/main" id="{32F83FB8-1B91-4006-8128-BEF05A693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F519B980-7107-41B2-91E9-C5703FB039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8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s dit dé eigenschap die succes voorspelt...? Lees snel verder! - Werf&amp;amp;">
            <a:extLst>
              <a:ext uri="{FF2B5EF4-FFF2-40B4-BE49-F238E27FC236}">
                <a16:creationId xmlns:a16="http://schemas.microsoft.com/office/drawing/2014/main" id="{DB62A90E-9C6B-49DC-8C96-93723DA0F3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24047" y="771434"/>
            <a:ext cx="10543906" cy="527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185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4E27F-74E3-4431-87EB-7E4715A2F843}"/>
              </a:ext>
            </a:extLst>
          </p:cNvPr>
          <p:cNvSpPr>
            <a:spLocks noGrp="1"/>
          </p:cNvSpPr>
          <p:nvPr>
            <p:ph type="title"/>
          </p:nvPr>
        </p:nvSpPr>
        <p:spPr>
          <a:xfrm>
            <a:off x="252919" y="1123837"/>
            <a:ext cx="2947482" cy="4601183"/>
          </a:xfrm>
        </p:spPr>
        <p:txBody>
          <a:bodyPr>
            <a:normAutofit/>
          </a:bodyPr>
          <a:lstStyle/>
          <a:p>
            <a:r>
              <a:rPr lang="nl-NL" dirty="0"/>
              <a:t>Op te leveren opdrachten</a:t>
            </a:r>
          </a:p>
        </p:txBody>
      </p:sp>
      <p:sp>
        <p:nvSpPr>
          <p:cNvPr id="3" name="Tijdelijke aanduiding voor inhoud 2">
            <a:extLst>
              <a:ext uri="{FF2B5EF4-FFF2-40B4-BE49-F238E27FC236}">
                <a16:creationId xmlns:a16="http://schemas.microsoft.com/office/drawing/2014/main" id="{A259D908-3BAA-47D0-BF31-8A0F57FFDC67}"/>
              </a:ext>
            </a:extLst>
          </p:cNvPr>
          <p:cNvSpPr>
            <a:spLocks noGrp="1"/>
          </p:cNvSpPr>
          <p:nvPr>
            <p:ph idx="1"/>
          </p:nvPr>
        </p:nvSpPr>
        <p:spPr>
          <a:xfrm>
            <a:off x="3869267" y="864108"/>
            <a:ext cx="3585891" cy="5120640"/>
          </a:xfrm>
        </p:spPr>
        <p:txBody>
          <a:bodyPr>
            <a:normAutofit/>
          </a:bodyPr>
          <a:lstStyle/>
          <a:p>
            <a:r>
              <a:rPr lang="nl-NL"/>
              <a:t>- Elke week lever je de opdrachten in op It's Learning</a:t>
            </a:r>
          </a:p>
          <a:p>
            <a:r>
              <a:rPr lang="nl-NL"/>
              <a:t>- Portfolio – zijn al je opdrachten gebundeld. </a:t>
            </a:r>
          </a:p>
          <a:p>
            <a:r>
              <a:rPr lang="nl-NL"/>
              <a:t>- Voorwaarden voor een voldoende</a:t>
            </a:r>
          </a:p>
          <a:p>
            <a:pPr lvl="1"/>
            <a:r>
              <a:rPr lang="nl-NL"/>
              <a:t>Actieve deelname aan de les</a:t>
            </a:r>
          </a:p>
          <a:p>
            <a:pPr lvl="1"/>
            <a:r>
              <a:rPr lang="nl-NL"/>
              <a:t>Alle opdrachten ingeleverd in het portfolio</a:t>
            </a:r>
          </a:p>
          <a:p>
            <a:pPr marL="0" indent="0">
              <a:buNone/>
            </a:pPr>
            <a:endParaRPr lang="nl-NL"/>
          </a:p>
        </p:txBody>
      </p:sp>
      <p:pic>
        <p:nvPicPr>
          <p:cNvPr id="4" name="Afbeelding 3">
            <a:extLst>
              <a:ext uri="{FF2B5EF4-FFF2-40B4-BE49-F238E27FC236}">
                <a16:creationId xmlns:a16="http://schemas.microsoft.com/office/drawing/2014/main" id="{5FFB26A6-3AAC-4AC3-BFBC-5D6AA5EE96E1}"/>
              </a:ext>
            </a:extLst>
          </p:cNvPr>
          <p:cNvPicPr>
            <a:picLocks noChangeAspect="1"/>
          </p:cNvPicPr>
          <p:nvPr/>
        </p:nvPicPr>
        <p:blipFill rotWithShape="1">
          <a:blip r:embed="rId3"/>
          <a:srcRect r="1" b="183"/>
          <a:stretch/>
        </p:blipFill>
        <p:spPr>
          <a:xfrm>
            <a:off x="7706949" y="786595"/>
            <a:ext cx="3745820" cy="5284809"/>
          </a:xfrm>
          <a:prstGeom prst="rect">
            <a:avLst/>
          </a:prstGeom>
        </p:spPr>
      </p:pic>
      <p:pic>
        <p:nvPicPr>
          <p:cNvPr id="6" name="Picture 4" descr="Het nieuwe Kasteel | Kasteel.gro | Digitale werkplaats Groningen 2019">
            <a:extLst>
              <a:ext uri="{FF2B5EF4-FFF2-40B4-BE49-F238E27FC236}">
                <a16:creationId xmlns:a16="http://schemas.microsoft.com/office/drawing/2014/main" id="{513D297B-68E8-4B6D-A8FD-4C0237365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t nieuwe Kasteel | Kasteel.gro | Digitale werkplaats Groningen 2019">
            <a:extLst>
              <a:ext uri="{FF2B5EF4-FFF2-40B4-BE49-F238E27FC236}">
                <a16:creationId xmlns:a16="http://schemas.microsoft.com/office/drawing/2014/main" id="{0A0A6532-2AC7-4C7D-A8C4-437DCE101F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96353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4ED6E9FCE191479359C05D88A372A6" ma:contentTypeVersion="38" ma:contentTypeDescription="Een nieuw document maken." ma:contentTypeScope="" ma:versionID="6cf6b26b7b7e720e2597251af37f9349">
  <xsd:schema xmlns:xsd="http://www.w3.org/2001/XMLSchema" xmlns:xs="http://www.w3.org/2001/XMLSchema" xmlns:p="http://schemas.microsoft.com/office/2006/metadata/properties" xmlns:ns2="90ed0bb7-21c4-4f64-a81e-213c1120bb52" xmlns:ns3="29155f51-7762-430c-9a21-f70f21876669" targetNamespace="http://schemas.microsoft.com/office/2006/metadata/properties" ma:root="true" ma:fieldsID="8da7241c918e9c166715bcd32240e11c" ns2:_="" ns3:_="">
    <xsd:import namespace="90ed0bb7-21c4-4f64-a81e-213c1120bb52"/>
    <xsd:import namespace="29155f51-7762-430c-9a21-f70f2187666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Leaders" minOccurs="0"/>
                <xsd:element ref="ns2:Members" minOccurs="0"/>
                <xsd:element ref="ns2:Member_Groups" minOccurs="0"/>
                <xsd:element ref="ns2:Invited_Leaders" minOccurs="0"/>
                <xsd:element ref="ns2:Invited_Members" minOccurs="0"/>
                <xsd:element ref="ns2:Has_Leaders_Only_SectionGroup"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ed0bb7-21c4-4f64-a81e-213c1120bb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0" nillable="true" ma:displayName="Math Settings" ma:internalName="Math_Settings">
      <xsd:simpleType>
        <xsd:restriction base="dms:Text"/>
      </xsd:simpleType>
    </xsd:element>
    <xsd:element name="DefaultSectionNames" ma:index="21" nillable="true" ma:displayName="Default Section Names" ma:internalName="DefaultSectionNames">
      <xsd:simpleType>
        <xsd:restriction base="dms:Note">
          <xsd:maxLength value="255"/>
        </xsd:restriction>
      </xsd:simpleType>
    </xsd:element>
    <xsd:element name="Templates" ma:index="22" nillable="true" ma:displayName="Templates" ma:internalName="Templates">
      <xsd:simpleType>
        <xsd:restriction base="dms:Note">
          <xsd:maxLength value="255"/>
        </xsd:restriction>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6" nillable="true" ma:displayName="Distribution Groups" ma:internalName="Distribution_Groups">
      <xsd:simpleType>
        <xsd:restriction base="dms:Note">
          <xsd:maxLength value="255"/>
        </xsd:restriction>
      </xsd:simpleType>
    </xsd:element>
    <xsd:element name="LMS_Mappings" ma:index="27" nillable="true" ma:displayName="LMS Mappings" ma:internalName="LMS_Mappings">
      <xsd:simpleType>
        <xsd:restriction base="dms:Note">
          <xsd:maxLength value="255"/>
        </xsd:restriction>
      </xsd:simple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Leaders" ma:index="34"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5"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6"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37" nillable="true" ma:displayName="Invited Leaders" ma:internalName="Invited_Leaders">
      <xsd:simpleType>
        <xsd:restriction base="dms:Note">
          <xsd:maxLength value="255"/>
        </xsd:restriction>
      </xsd:simpleType>
    </xsd:element>
    <xsd:element name="Invited_Members" ma:index="38" nillable="true" ma:displayName="Invited Members" ma:internalName="Invited_Members">
      <xsd:simpleType>
        <xsd:restriction base="dms:Note">
          <xsd:maxLength value="255"/>
        </xsd:restriction>
      </xsd:simpleType>
    </xsd:element>
    <xsd:element name="Has_Leaders_Only_SectionGroup" ma:index="39" nillable="true" ma:displayName="Has Leaders Only SectionGroup" ma:internalName="Has_Leaders_Only_SectionGroup">
      <xsd:simpleType>
        <xsd:restriction base="dms:Boolean"/>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LengthInSeconds" ma:index="4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155f51-7762-430c-9a21-f70f21876669"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vited_Leaders xmlns="90ed0bb7-21c4-4f64-a81e-213c1120bb52" xsi:nil="true"/>
    <NotebookType xmlns="90ed0bb7-21c4-4f64-a81e-213c1120bb52" xsi:nil="true"/>
    <FolderType xmlns="90ed0bb7-21c4-4f64-a81e-213c1120bb52" xsi:nil="true"/>
    <Student_Groups xmlns="90ed0bb7-21c4-4f64-a81e-213c1120bb52">
      <UserInfo>
        <DisplayName/>
        <AccountId xsi:nil="true"/>
        <AccountType/>
      </UserInfo>
    </Student_Groups>
    <TeamsChannelId xmlns="90ed0bb7-21c4-4f64-a81e-213c1120bb52" xsi:nil="true"/>
    <Students xmlns="90ed0bb7-21c4-4f64-a81e-213c1120bb52">
      <UserInfo>
        <DisplayName/>
        <AccountId xsi:nil="true"/>
        <AccountType/>
      </UserInfo>
    </Students>
    <Distribution_Groups xmlns="90ed0bb7-21c4-4f64-a81e-213c1120bb52" xsi:nil="true"/>
    <DefaultSectionNames xmlns="90ed0bb7-21c4-4f64-a81e-213c1120bb52" xsi:nil="true"/>
    <Is_Collaboration_Space_Locked xmlns="90ed0bb7-21c4-4f64-a81e-213c1120bb52" xsi:nil="true"/>
    <AppVersion xmlns="90ed0bb7-21c4-4f64-a81e-213c1120bb52" xsi:nil="true"/>
    <Invited_Students xmlns="90ed0bb7-21c4-4f64-a81e-213c1120bb52" xsi:nil="true"/>
    <IsNotebookLocked xmlns="90ed0bb7-21c4-4f64-a81e-213c1120bb52" xsi:nil="true"/>
    <Math_Settings xmlns="90ed0bb7-21c4-4f64-a81e-213c1120bb52" xsi:nil="true"/>
    <Self_Registration_Enabled xmlns="90ed0bb7-21c4-4f64-a81e-213c1120bb52" xsi:nil="true"/>
    <Has_Teacher_Only_SectionGroup xmlns="90ed0bb7-21c4-4f64-a81e-213c1120bb52" xsi:nil="true"/>
    <Members xmlns="90ed0bb7-21c4-4f64-a81e-213c1120bb52">
      <UserInfo>
        <DisplayName/>
        <AccountId xsi:nil="true"/>
        <AccountType/>
      </UserInfo>
    </Members>
    <Invited_Members xmlns="90ed0bb7-21c4-4f64-a81e-213c1120bb52" xsi:nil="true"/>
    <Invited_Teachers xmlns="90ed0bb7-21c4-4f64-a81e-213c1120bb52" xsi:nil="true"/>
    <Teachers xmlns="90ed0bb7-21c4-4f64-a81e-213c1120bb52">
      <UserInfo>
        <DisplayName/>
        <AccountId xsi:nil="true"/>
        <AccountType/>
      </UserInfo>
    </Teachers>
    <Templates xmlns="90ed0bb7-21c4-4f64-a81e-213c1120bb52" xsi:nil="true"/>
    <Member_Groups xmlns="90ed0bb7-21c4-4f64-a81e-213c1120bb52">
      <UserInfo>
        <DisplayName/>
        <AccountId xsi:nil="true"/>
        <AccountType/>
      </UserInfo>
    </Member_Groups>
    <Has_Leaders_Only_SectionGroup xmlns="90ed0bb7-21c4-4f64-a81e-213c1120bb52" xsi:nil="true"/>
    <LMS_Mappings xmlns="90ed0bb7-21c4-4f64-a81e-213c1120bb52" xsi:nil="true"/>
    <CultureName xmlns="90ed0bb7-21c4-4f64-a81e-213c1120bb52" xsi:nil="true"/>
    <Owner xmlns="90ed0bb7-21c4-4f64-a81e-213c1120bb52">
      <UserInfo>
        <DisplayName/>
        <AccountId xsi:nil="true"/>
        <AccountType/>
      </UserInfo>
    </Owner>
    <Leaders xmlns="90ed0bb7-21c4-4f64-a81e-213c1120bb52">
      <UserInfo>
        <DisplayName/>
        <AccountId xsi:nil="true"/>
        <AccountType/>
      </UserInfo>
    </Leaders>
  </documentManagement>
</p:properties>
</file>

<file path=customXml/itemProps1.xml><?xml version="1.0" encoding="utf-8"?>
<ds:datastoreItem xmlns:ds="http://schemas.openxmlformats.org/officeDocument/2006/customXml" ds:itemID="{1042D314-8BEF-4668-A36E-7C1CD0A965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ed0bb7-21c4-4f64-a81e-213c1120bb52"/>
    <ds:schemaRef ds:uri="29155f51-7762-430c-9a21-f70f218766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32F023-6A0A-4F9E-93D9-FE8878E15427}">
  <ds:schemaRefs>
    <ds:schemaRef ds:uri="http://schemas.microsoft.com/sharepoint/v3/contenttype/forms"/>
  </ds:schemaRefs>
</ds:datastoreItem>
</file>

<file path=customXml/itemProps3.xml><?xml version="1.0" encoding="utf-8"?>
<ds:datastoreItem xmlns:ds="http://schemas.openxmlformats.org/officeDocument/2006/customXml" ds:itemID="{5867978E-C26D-40A3-82A0-F6D9FC1FFAC6}">
  <ds:schemaRefs>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http://schemas.microsoft.com/office/2006/metadata/properties"/>
    <ds:schemaRef ds:uri="29155f51-7762-430c-9a21-f70f21876669"/>
    <ds:schemaRef ds:uri="http://www.w3.org/XML/1998/namespace"/>
    <ds:schemaRef ds:uri="90ed0bb7-21c4-4f64-a81e-213c1120bb52"/>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172</TotalTime>
  <Words>1992</Words>
  <Application>Microsoft Office PowerPoint</Application>
  <PresentationFormat>Breedbeeld</PresentationFormat>
  <Paragraphs>158</Paragraphs>
  <Slides>21</Slides>
  <Notes>18</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Frame</vt:lpstr>
      <vt:lpstr>Digitaal Burgerschap</vt:lpstr>
      <vt:lpstr>Vooruitblik</vt:lpstr>
      <vt:lpstr>Lesdoel </vt:lpstr>
      <vt:lpstr>Even kennis maken</vt:lpstr>
      <vt:lpstr>Digitaal Burgerschap</vt:lpstr>
      <vt:lpstr>Digitaal Burgerschap </vt:lpstr>
      <vt:lpstr>Kritisch denken  &amp;  Digitaal burgerschap?</vt:lpstr>
      <vt:lpstr>PowerPoint-presentatie</vt:lpstr>
      <vt:lpstr>Op te leveren opdrachten</vt:lpstr>
      <vt:lpstr>Wanneer heb je voor het laatst iets gepost?</vt:lpstr>
      <vt:lpstr>Portfolio Opdracht</vt:lpstr>
      <vt:lpstr>Openbare gegevens</vt:lpstr>
      <vt:lpstr>Open vraag</vt:lpstr>
      <vt:lpstr>Vraag: </vt:lpstr>
      <vt:lpstr>Wie en waarom zoeken we iemand online?</vt:lpstr>
      <vt:lpstr>PowerPoint-presentatie</vt:lpstr>
      <vt:lpstr>Portfolio Opdracht</vt:lpstr>
      <vt:lpstr>Stellingen  </vt:lpstr>
      <vt:lpstr>It’s Learning</vt:lpstr>
      <vt:lpstr>Afronding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Digitaal Burgerschap</dc:title>
  <dc:creator>Marlies Blaauw</dc:creator>
  <cp:lastModifiedBy>Wietse Fopma</cp:lastModifiedBy>
  <cp:revision>12</cp:revision>
  <dcterms:created xsi:type="dcterms:W3CDTF">2021-06-30T08:03:20Z</dcterms:created>
  <dcterms:modified xsi:type="dcterms:W3CDTF">2022-06-07T11:47:12Z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0x010100E64ED6E9FCE191479359C05D88A372A6</vt:lpwstr>
  </property>
</Properties>
</file>